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0720A"/>
    <a:srgbClr val="FFFF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1"/>
          </a:fgClr>
          <a:bgClr>
            <a:srgbClr val="0033CC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uk-UA" sz="8800" b="1" dirty="0">
                <a:solidFill>
                  <a:srgbClr val="FFC000"/>
                </a:solidFill>
              </a:rPr>
              <a:t>Осінь </a:t>
            </a:r>
            <a:endParaRPr lang="uk-UA" sz="8800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7956550" cy="44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3342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323528" y="188640"/>
            <a:ext cx="4176464" cy="5937523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FF00"/>
                </a:solidFill>
              </a:rPr>
              <a:t>Осінь барвиста</a:t>
            </a:r>
          </a:p>
          <a:p>
            <a:r>
              <a:rPr lang="uk-UA" sz="3600" b="1" dirty="0" smtClean="0">
                <a:solidFill>
                  <a:srgbClr val="FFFF00"/>
                </a:solidFill>
              </a:rPr>
              <a:t>ходить садами.</a:t>
            </a:r>
          </a:p>
          <a:p>
            <a:r>
              <a:rPr lang="uk-UA" sz="3600" b="1" dirty="0" smtClean="0">
                <a:solidFill>
                  <a:srgbClr val="FFFF00"/>
                </a:solidFill>
              </a:rPr>
              <a:t>Нас пригощає </a:t>
            </a:r>
          </a:p>
          <a:p>
            <a:r>
              <a:rPr lang="uk-UA" sz="3600" b="1" dirty="0" smtClean="0">
                <a:solidFill>
                  <a:srgbClr val="FFFF00"/>
                </a:solidFill>
              </a:rPr>
              <a:t>Щедро плодами. </a:t>
            </a:r>
            <a:endParaRPr lang="uk-UA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Гость\Downloads\0018746_13166135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10843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35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716016" cy="6394722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66FF33"/>
                </a:solidFill>
              </a:rPr>
              <a:t>Грушки медові діткам дарує.</a:t>
            </a:r>
            <a:br>
              <a:rPr lang="uk-UA" sz="4800" b="1" dirty="0" smtClean="0">
                <a:solidFill>
                  <a:srgbClr val="66FF33"/>
                </a:solidFill>
              </a:rPr>
            </a:br>
            <a:r>
              <a:rPr lang="uk-UA" sz="4800" b="1" dirty="0" smtClean="0">
                <a:solidFill>
                  <a:srgbClr val="66FF33"/>
                </a:solidFill>
              </a:rPr>
              <a:t>Осінь-красуня </a:t>
            </a:r>
            <a:br>
              <a:rPr lang="uk-UA" sz="4800" b="1" dirty="0" smtClean="0">
                <a:solidFill>
                  <a:srgbClr val="66FF33"/>
                </a:solidFill>
              </a:rPr>
            </a:br>
            <a:r>
              <a:rPr lang="uk-UA" sz="4800" b="1" dirty="0" smtClean="0">
                <a:solidFill>
                  <a:srgbClr val="66FF33"/>
                </a:solidFill>
              </a:rPr>
              <a:t>всіх </a:t>
            </a:r>
            <a:r>
              <a:rPr lang="uk-UA" sz="4800" b="1" dirty="0" smtClean="0">
                <a:solidFill>
                  <a:srgbClr val="66FF33"/>
                </a:solidFill>
              </a:rPr>
              <a:t>нас чарує</a:t>
            </a:r>
            <a:r>
              <a:rPr lang="uk-UA" sz="4800" b="1" dirty="0" smtClean="0">
                <a:solidFill>
                  <a:srgbClr val="66FF33"/>
                </a:solidFill>
              </a:rPr>
              <a:t>!</a:t>
            </a:r>
            <a:endParaRPr lang="uk-UA" sz="4800" b="1" dirty="0">
              <a:solidFill>
                <a:srgbClr val="66FF33"/>
              </a:solidFill>
            </a:endParaRPr>
          </a:p>
        </p:txBody>
      </p:sp>
      <p:pic>
        <p:nvPicPr>
          <p:cNvPr id="1026" name="Picture 2" descr="C:\Users\Гость\Downloads\клипарт_груши_Vintage_4 (1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85793">
            <a:off x="36115" y="328551"/>
            <a:ext cx="4767802" cy="425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41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067944" y="274638"/>
            <a:ext cx="5076056" cy="6178698"/>
          </a:xfrm>
        </p:spPr>
        <p:txBody>
          <a:bodyPr/>
          <a:lstStyle/>
          <a:p>
            <a:r>
              <a:rPr lang="uk-UA" sz="4800" b="1" dirty="0" smtClean="0">
                <a:solidFill>
                  <a:srgbClr val="F0720A"/>
                </a:solidFill>
              </a:rPr>
              <a:t>Осінь барвиста, щедра і мила</a:t>
            </a:r>
            <a:br>
              <a:rPr lang="uk-UA" sz="4800" b="1" dirty="0" smtClean="0">
                <a:solidFill>
                  <a:srgbClr val="F0720A"/>
                </a:solidFill>
              </a:rPr>
            </a:br>
            <a:r>
              <a:rPr lang="uk-UA" sz="4800" b="1" dirty="0" smtClean="0">
                <a:solidFill>
                  <a:srgbClr val="F0720A"/>
                </a:solidFill>
              </a:rPr>
              <a:t>всіх урожаєм знов пригостила.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3074" name="Picture 2" descr="C:\Users\Гость\Downloads\15131147-n--n---------n-n-noen--------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2204864"/>
            <a:ext cx="3888432" cy="43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9871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22</Words>
  <Application>Microsoft Office PowerPoint</Application>
  <PresentationFormat>Экран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Осінь </vt:lpstr>
      <vt:lpstr>Презентация PowerPoint</vt:lpstr>
      <vt:lpstr>Грушки медові діткам дарує. Осінь-красуня  всіх нас чарує!</vt:lpstr>
      <vt:lpstr>Осінь барвиста, щедра і мила всіх урожаєм знов пригостила..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Осінь </dc:title>
  <dc:creator>Гость</dc:creator>
  <cp:lastModifiedBy>Гость</cp:lastModifiedBy>
  <cp:revision>6</cp:revision>
  <dcterms:created xsi:type="dcterms:W3CDTF">2013-09-04T15:12:54Z</dcterms:created>
  <dcterms:modified xsi:type="dcterms:W3CDTF">2013-09-04T19:26:24Z</dcterms:modified>
</cp:coreProperties>
</file>