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004B96"/>
    <a:srgbClr val="4CBCE4"/>
    <a:srgbClr val="2D96FF"/>
    <a:srgbClr val="99CCFF"/>
    <a:srgbClr val="FF9933"/>
    <a:srgbClr val="0066FF"/>
    <a:srgbClr val="C1E0FF"/>
    <a:srgbClr val="007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B6E33-43F7-46E4-B6E5-9CAB267A5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1ACC-3AF2-4247-866A-76BDF3358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064DC-EB57-4525-B9F9-58E4601CD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DFC4-53B7-42EA-9B48-5F5B6A29F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60894-B13D-4FF2-AEAB-09AC706F5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20CDA-1B75-4642-8FAA-744F90544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B77B4-A4D8-420B-8D94-165BE0125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32033-298D-4D45-AF38-3764AA269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85634-3901-492D-912A-815C7C1D9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4C10-27FB-4AA5-9941-F606C44CD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E6E51-080C-4F62-876A-975818882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rgbClr val="FF9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B6C8BF-6852-41D7-A0EB-8A5F3997B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rgbClr val="FF9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66063" y="5868988"/>
            <a:ext cx="990600" cy="58261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WordArt 12"/>
          <p:cNvSpPr>
            <a:spLocks noChangeArrowheads="1" noChangeShapeType="1" noTextEdit="1"/>
          </p:cNvSpPr>
          <p:nvPr/>
        </p:nvSpPr>
        <p:spPr bwMode="auto">
          <a:xfrm>
            <a:off x="187891" y="2368550"/>
            <a:ext cx="8481448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004788">
            <a:off x="839245" y="651353"/>
            <a:ext cx="53861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СЛОВНИЧОК</a:t>
            </a: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ТРЕНАЖЕР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C:\Картинки\Пчёлки\Pchelk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89" y="2368550"/>
            <a:ext cx="3720231" cy="3631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2163763" y="323850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Абр…кос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32568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654843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163763" y="1100138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800">
                <a:latin typeface="Comic Sans MS" pitchFamily="66" charset="0"/>
              </a:rPr>
              <a:t>  </a:t>
            </a:r>
            <a:r>
              <a:rPr lang="uk-UA" sz="4800"/>
              <a:t>а…роном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3078" name="AutoShape 10"/>
          <p:cNvSpPr>
            <a:spLocks noChangeArrowheads="1"/>
          </p:cNvSpPr>
          <p:nvPr/>
        </p:nvSpPr>
        <p:spPr bwMode="auto">
          <a:xfrm>
            <a:off x="2163763" y="1876425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аквар…ум</a:t>
            </a:r>
            <a:endParaRPr lang="ru-RU" sz="4800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auto">
          <a:xfrm>
            <a:off x="2163763" y="2652713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800">
                <a:latin typeface="Comic Sans MS" pitchFamily="66" charset="0"/>
              </a:rPr>
              <a:t>   </a:t>
            </a:r>
            <a:r>
              <a:rPr lang="uk-UA" sz="4800"/>
              <a:t>ас…альт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3080" name="AutoShape 12"/>
          <p:cNvSpPr>
            <a:spLocks noChangeArrowheads="1"/>
          </p:cNvSpPr>
          <p:nvPr/>
        </p:nvSpPr>
        <p:spPr bwMode="auto">
          <a:xfrm>
            <a:off x="2163763" y="3429000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800">
                <a:latin typeface="Comic Sans MS" pitchFamily="66" charset="0"/>
              </a:rPr>
              <a:t>  </a:t>
            </a:r>
            <a:r>
              <a:rPr lang="uk-UA" sz="4800"/>
              <a:t>ап…льсин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3081" name="AutoShape 13"/>
          <p:cNvSpPr>
            <a:spLocks noChangeArrowheads="1"/>
          </p:cNvSpPr>
          <p:nvPr/>
        </p:nvSpPr>
        <p:spPr bwMode="auto">
          <a:xfrm>
            <a:off x="2163763" y="4186238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б…нзин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3082" name="AutoShape 14"/>
          <p:cNvSpPr>
            <a:spLocks noChangeArrowheads="1"/>
          </p:cNvSpPr>
          <p:nvPr/>
        </p:nvSpPr>
        <p:spPr bwMode="auto">
          <a:xfrm>
            <a:off x="2163763" y="4962525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б…тон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3083" name="AutoShape 15"/>
          <p:cNvSpPr>
            <a:spLocks noChangeArrowheads="1"/>
          </p:cNvSpPr>
          <p:nvPr/>
        </p:nvSpPr>
        <p:spPr bwMode="auto">
          <a:xfrm>
            <a:off x="2163763" y="5738813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б…бліотека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7184" name="WordArt 16"/>
          <p:cNvSpPr>
            <a:spLocks noChangeArrowheads="1" noChangeShapeType="1" noTextEdit="1"/>
          </p:cNvSpPr>
          <p:nvPr/>
        </p:nvSpPr>
        <p:spPr bwMode="auto">
          <a:xfrm>
            <a:off x="2324100" y="1395413"/>
            <a:ext cx="296863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г</a:t>
            </a:r>
          </a:p>
        </p:txBody>
      </p:sp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>
            <a:off x="6548438" y="13954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ґ</a:t>
            </a:r>
          </a:p>
        </p:txBody>
      </p:sp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>
            <a:off x="6548438" y="2101850"/>
            <a:ext cx="296862" cy="38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і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7187" name="WordArt 19"/>
          <p:cNvSpPr>
            <a:spLocks noChangeArrowheads="1" noChangeShapeType="1" noTextEdit="1"/>
          </p:cNvSpPr>
          <p:nvPr/>
        </p:nvSpPr>
        <p:spPr bwMode="auto">
          <a:xfrm>
            <a:off x="2325688" y="21701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є</a:t>
            </a:r>
          </a:p>
        </p:txBody>
      </p:sp>
      <p:sp>
        <p:nvSpPr>
          <p:cNvPr id="3088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66063" y="5868988"/>
            <a:ext cx="990600" cy="58261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7" name="WordArt 29"/>
          <p:cNvSpPr>
            <a:spLocks noChangeArrowheads="1" noChangeShapeType="1" noTextEdit="1"/>
          </p:cNvSpPr>
          <p:nvPr/>
        </p:nvSpPr>
        <p:spPr bwMode="auto">
          <a:xfrm>
            <a:off x="6548438" y="2943225"/>
            <a:ext cx="417512" cy="41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ф</a:t>
            </a:r>
          </a:p>
        </p:txBody>
      </p:sp>
      <p:sp>
        <p:nvSpPr>
          <p:cNvPr id="7200" name="WordArt 32"/>
          <p:cNvSpPr>
            <a:spLocks noChangeArrowheads="1" noChangeShapeType="1" noTextEdit="1"/>
          </p:cNvSpPr>
          <p:nvPr/>
        </p:nvSpPr>
        <p:spPr bwMode="auto">
          <a:xfrm>
            <a:off x="2324100" y="29432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в</a:t>
            </a:r>
          </a:p>
        </p:txBody>
      </p:sp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2325688" y="37274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6548438" y="37274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6548438" y="44799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6548438" y="52673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2325688" y="5868989"/>
            <a:ext cx="296862" cy="47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і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6548438" y="60388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2325688" y="44799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2324100" y="52673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pic>
        <p:nvPicPr>
          <p:cNvPr id="3099" name="Picture 44" descr="medved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5950" y="1162050"/>
            <a:ext cx="22383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Овал 35"/>
          <p:cNvSpPr/>
          <p:nvPr/>
        </p:nvSpPr>
        <p:spPr>
          <a:xfrm>
            <a:off x="959398" y="613185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35"/>
          <p:cNvSpPr/>
          <p:nvPr/>
        </p:nvSpPr>
        <p:spPr>
          <a:xfrm>
            <a:off x="959398" y="1360897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35"/>
          <p:cNvSpPr/>
          <p:nvPr/>
        </p:nvSpPr>
        <p:spPr>
          <a:xfrm>
            <a:off x="959398" y="2135597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5"/>
          <p:cNvSpPr/>
          <p:nvPr/>
        </p:nvSpPr>
        <p:spPr>
          <a:xfrm>
            <a:off x="959398" y="2842035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35"/>
          <p:cNvSpPr/>
          <p:nvPr/>
        </p:nvSpPr>
        <p:spPr>
          <a:xfrm>
            <a:off x="959398" y="3626260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35"/>
          <p:cNvSpPr/>
          <p:nvPr/>
        </p:nvSpPr>
        <p:spPr>
          <a:xfrm>
            <a:off x="967336" y="5937660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35"/>
          <p:cNvSpPr/>
          <p:nvPr/>
        </p:nvSpPr>
        <p:spPr>
          <a:xfrm>
            <a:off x="967336" y="4378735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35"/>
          <p:cNvSpPr/>
          <p:nvPr/>
        </p:nvSpPr>
        <p:spPr>
          <a:xfrm>
            <a:off x="967336" y="5169310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23923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5087 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18073 -1.11111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25972 -3.33333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0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18698 4.81481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4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1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2.59259E-6 L -0.27482 2.59259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8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27482 -2.22222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6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0677 -3.7037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4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1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1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1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7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1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1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2" grpId="1" animBg="1"/>
      <p:bldP spid="7184" grpId="0" animBg="1"/>
      <p:bldP spid="7185" grpId="0" animBg="1"/>
      <p:bldP spid="7185" grpId="1" animBg="1"/>
      <p:bldP spid="7186" grpId="0" animBg="1"/>
      <p:bldP spid="7187" grpId="0" animBg="1"/>
      <p:bldP spid="7187" grpId="1" animBg="1"/>
      <p:bldP spid="7197" grpId="0" animBg="1"/>
      <p:bldP spid="7200" grpId="0" animBg="1"/>
      <p:bldP spid="7200" grpId="1" animBg="1"/>
      <p:bldP spid="7201" grpId="0" animBg="1"/>
      <p:bldP spid="7202" grpId="0" animBg="1"/>
      <p:bldP spid="7202" grpId="1" animBg="1"/>
      <p:bldP spid="7203" grpId="0" animBg="1"/>
      <p:bldP spid="7204" grpId="0" animBg="1"/>
      <p:bldP spid="7205" grpId="0" animBg="1"/>
      <p:bldP spid="7206" grpId="0" animBg="1"/>
      <p:bldP spid="7206" grpId="1" animBg="1"/>
      <p:bldP spid="7207" grpId="0" animBg="1"/>
      <p:bldP spid="7207" grpId="1" animBg="1"/>
      <p:bldP spid="7211" grpId="0" animBg="1"/>
      <p:bldP spid="72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163763" y="323850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в…рблюд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2163763" y="1100138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велос…пед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4100" name="AutoShape 8"/>
          <p:cNvSpPr>
            <a:spLocks noChangeArrowheads="1"/>
          </p:cNvSpPr>
          <p:nvPr/>
        </p:nvSpPr>
        <p:spPr bwMode="auto">
          <a:xfrm>
            <a:off x="2163763" y="1876425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800">
                <a:latin typeface="Comic Sans MS" pitchFamily="66" charset="0"/>
              </a:rPr>
              <a:t>  </a:t>
            </a:r>
            <a:r>
              <a:rPr lang="uk-UA" sz="4800"/>
              <a:t>вогн…ще</a:t>
            </a:r>
            <a:endParaRPr lang="ru-RU" sz="4800"/>
          </a:p>
        </p:txBody>
      </p:sp>
      <p:sp>
        <p:nvSpPr>
          <p:cNvPr id="4101" name="AutoShape 9"/>
          <p:cNvSpPr>
            <a:spLocks noChangeArrowheads="1"/>
          </p:cNvSpPr>
          <p:nvPr/>
        </p:nvSpPr>
        <p:spPr bwMode="auto">
          <a:xfrm>
            <a:off x="2163763" y="2652713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800">
                <a:latin typeface="Comic Sans MS" pitchFamily="66" charset="0"/>
              </a:rPr>
              <a:t>   </a:t>
            </a:r>
            <a:r>
              <a:rPr lang="uk-UA" sz="4800"/>
              <a:t>во…зал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́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4102" name="AutoShape 10"/>
          <p:cNvSpPr>
            <a:spLocks noChangeArrowheads="1"/>
          </p:cNvSpPr>
          <p:nvPr/>
        </p:nvSpPr>
        <p:spPr bwMode="auto">
          <a:xfrm>
            <a:off x="2163763" y="3429000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в…дмідь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4103" name="AutoShape 11"/>
          <p:cNvSpPr>
            <a:spLocks noChangeArrowheads="1"/>
          </p:cNvSpPr>
          <p:nvPr/>
        </p:nvSpPr>
        <p:spPr bwMode="auto">
          <a:xfrm>
            <a:off x="2163763" y="4186238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верес…нь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4104" name="AutoShape 12"/>
          <p:cNvSpPr>
            <a:spLocks noChangeArrowheads="1"/>
          </p:cNvSpPr>
          <p:nvPr/>
        </p:nvSpPr>
        <p:spPr bwMode="auto">
          <a:xfrm>
            <a:off x="2163763" y="4962525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вул…ця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4105" name="AutoShape 13"/>
          <p:cNvSpPr>
            <a:spLocks noChangeArrowheads="1"/>
          </p:cNvSpPr>
          <p:nvPr/>
        </p:nvSpPr>
        <p:spPr bwMode="auto">
          <a:xfrm>
            <a:off x="2163763" y="5738813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гор…зонт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4106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66063" y="5868988"/>
            <a:ext cx="990600" cy="58261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7" name="Picture 22" descr="krista0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8650" y="2846388"/>
            <a:ext cx="22256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7" name="WordArt 23"/>
          <p:cNvSpPr>
            <a:spLocks noChangeArrowheads="1" noChangeShapeType="1" noTextEdit="1"/>
          </p:cNvSpPr>
          <p:nvPr/>
        </p:nvSpPr>
        <p:spPr bwMode="auto">
          <a:xfrm>
            <a:off x="232568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1288" name="WordArt 24"/>
          <p:cNvSpPr>
            <a:spLocks noChangeArrowheads="1" noChangeShapeType="1" noTextEdit="1"/>
          </p:cNvSpPr>
          <p:nvPr/>
        </p:nvSpPr>
        <p:spPr bwMode="auto">
          <a:xfrm>
            <a:off x="654843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1289" name="WordArt 25"/>
          <p:cNvSpPr>
            <a:spLocks noChangeArrowheads="1" noChangeShapeType="1" noTextEdit="1"/>
          </p:cNvSpPr>
          <p:nvPr/>
        </p:nvSpPr>
        <p:spPr bwMode="auto">
          <a:xfrm>
            <a:off x="6548438" y="13954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1290" name="WordArt 26"/>
          <p:cNvSpPr>
            <a:spLocks noChangeArrowheads="1" noChangeShapeType="1" noTextEdit="1"/>
          </p:cNvSpPr>
          <p:nvPr/>
        </p:nvSpPr>
        <p:spPr bwMode="auto">
          <a:xfrm>
            <a:off x="2325688" y="21701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1291" name="WordArt 27"/>
          <p:cNvSpPr>
            <a:spLocks noChangeArrowheads="1" noChangeShapeType="1" noTextEdit="1"/>
          </p:cNvSpPr>
          <p:nvPr/>
        </p:nvSpPr>
        <p:spPr bwMode="auto">
          <a:xfrm>
            <a:off x="6548438" y="29432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ґ</a:t>
            </a:r>
          </a:p>
        </p:txBody>
      </p:sp>
      <p:sp>
        <p:nvSpPr>
          <p:cNvPr id="11292" name="WordArt 28"/>
          <p:cNvSpPr>
            <a:spLocks noChangeArrowheads="1" noChangeShapeType="1" noTextEdit="1"/>
          </p:cNvSpPr>
          <p:nvPr/>
        </p:nvSpPr>
        <p:spPr bwMode="auto">
          <a:xfrm>
            <a:off x="2325688" y="37274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1293" name="WordArt 29"/>
          <p:cNvSpPr>
            <a:spLocks noChangeArrowheads="1" noChangeShapeType="1" noTextEdit="1"/>
          </p:cNvSpPr>
          <p:nvPr/>
        </p:nvSpPr>
        <p:spPr bwMode="auto">
          <a:xfrm>
            <a:off x="6548438" y="60388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1294" name="WordArt 30"/>
          <p:cNvSpPr>
            <a:spLocks noChangeArrowheads="1" noChangeShapeType="1" noTextEdit="1"/>
          </p:cNvSpPr>
          <p:nvPr/>
        </p:nvSpPr>
        <p:spPr bwMode="auto">
          <a:xfrm>
            <a:off x="6548438" y="4478338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1295" name="WordArt 31"/>
          <p:cNvSpPr>
            <a:spLocks noChangeArrowheads="1" noChangeShapeType="1" noTextEdit="1"/>
          </p:cNvSpPr>
          <p:nvPr/>
        </p:nvSpPr>
        <p:spPr bwMode="auto">
          <a:xfrm>
            <a:off x="2324100" y="52673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1296" name="WordArt 32"/>
          <p:cNvSpPr>
            <a:spLocks noChangeArrowheads="1" noChangeShapeType="1" noTextEdit="1"/>
          </p:cNvSpPr>
          <p:nvPr/>
        </p:nvSpPr>
        <p:spPr bwMode="auto">
          <a:xfrm>
            <a:off x="2324100" y="1395413"/>
            <a:ext cx="296863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1297" name="WordArt 33"/>
          <p:cNvSpPr>
            <a:spLocks noChangeArrowheads="1" noChangeShapeType="1" noTextEdit="1"/>
          </p:cNvSpPr>
          <p:nvPr/>
        </p:nvSpPr>
        <p:spPr bwMode="auto">
          <a:xfrm>
            <a:off x="6548438" y="21701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1298" name="WordArt 34"/>
          <p:cNvSpPr>
            <a:spLocks noChangeArrowheads="1" noChangeShapeType="1" noTextEdit="1"/>
          </p:cNvSpPr>
          <p:nvPr/>
        </p:nvSpPr>
        <p:spPr bwMode="auto">
          <a:xfrm>
            <a:off x="2324100" y="29432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к</a:t>
            </a:r>
          </a:p>
        </p:txBody>
      </p:sp>
      <p:sp>
        <p:nvSpPr>
          <p:cNvPr id="11299" name="WordArt 35"/>
          <p:cNvSpPr>
            <a:spLocks noChangeArrowheads="1" noChangeShapeType="1" noTextEdit="1"/>
          </p:cNvSpPr>
          <p:nvPr/>
        </p:nvSpPr>
        <p:spPr bwMode="auto">
          <a:xfrm>
            <a:off x="6548438" y="37274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1300" name="WordArt 36"/>
          <p:cNvSpPr>
            <a:spLocks noChangeArrowheads="1" noChangeShapeType="1" noTextEdit="1"/>
          </p:cNvSpPr>
          <p:nvPr/>
        </p:nvSpPr>
        <p:spPr bwMode="auto">
          <a:xfrm>
            <a:off x="2324100" y="44799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1301" name="WordArt 37"/>
          <p:cNvSpPr>
            <a:spLocks noChangeArrowheads="1" noChangeShapeType="1" noTextEdit="1"/>
          </p:cNvSpPr>
          <p:nvPr/>
        </p:nvSpPr>
        <p:spPr bwMode="auto">
          <a:xfrm>
            <a:off x="6548438" y="52673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1302" name="WordArt 38"/>
          <p:cNvSpPr>
            <a:spLocks noChangeArrowheads="1" noChangeShapeType="1" noTextEdit="1"/>
          </p:cNvSpPr>
          <p:nvPr/>
        </p:nvSpPr>
        <p:spPr bwMode="auto">
          <a:xfrm>
            <a:off x="2324100" y="6038850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36" name="Овал 35"/>
          <p:cNvSpPr/>
          <p:nvPr/>
        </p:nvSpPr>
        <p:spPr>
          <a:xfrm>
            <a:off x="959398" y="613185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35"/>
          <p:cNvSpPr/>
          <p:nvPr/>
        </p:nvSpPr>
        <p:spPr>
          <a:xfrm>
            <a:off x="959398" y="2068922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35"/>
          <p:cNvSpPr/>
          <p:nvPr/>
        </p:nvSpPr>
        <p:spPr>
          <a:xfrm>
            <a:off x="967336" y="2842035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5"/>
          <p:cNvSpPr/>
          <p:nvPr/>
        </p:nvSpPr>
        <p:spPr>
          <a:xfrm>
            <a:off x="959398" y="4445410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35"/>
          <p:cNvSpPr/>
          <p:nvPr/>
        </p:nvSpPr>
        <p:spPr>
          <a:xfrm>
            <a:off x="967336" y="5245510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35"/>
          <p:cNvSpPr/>
          <p:nvPr/>
        </p:nvSpPr>
        <p:spPr>
          <a:xfrm>
            <a:off x="967336" y="5937660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35"/>
          <p:cNvSpPr/>
          <p:nvPr/>
        </p:nvSpPr>
        <p:spPr>
          <a:xfrm>
            <a:off x="959398" y="1294222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35"/>
          <p:cNvSpPr/>
          <p:nvPr/>
        </p:nvSpPr>
        <p:spPr>
          <a:xfrm>
            <a:off x="959398" y="3626260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5555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20486 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15555 4.8148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25989 -2.22222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0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1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1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20486 -1.85185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6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1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0209 -3.33333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4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1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28125 2.59259E-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8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0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1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23385 -2.22222E-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6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0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1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0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287" grpId="0" animBg="1"/>
      <p:bldP spid="11288" grpId="0" animBg="1"/>
      <p:bldP spid="11288" grpId="1" animBg="1"/>
      <p:bldP spid="11289" grpId="0" animBg="1"/>
      <p:bldP spid="11290" grpId="0" animBg="1"/>
      <p:bldP spid="11290" grpId="1" animBg="1"/>
      <p:bldP spid="11291" grpId="0" animBg="1"/>
      <p:bldP spid="11291" grpId="1" animBg="1"/>
      <p:bldP spid="11292" grpId="0" animBg="1"/>
      <p:bldP spid="11293" grpId="0" animBg="1"/>
      <p:bldP spid="11294" grpId="0" animBg="1"/>
      <p:bldP spid="11294" grpId="1" animBg="1"/>
      <p:bldP spid="11295" grpId="0" animBg="1"/>
      <p:bldP spid="11295" grpId="1" animBg="1"/>
      <p:bldP spid="11296" grpId="0" animBg="1"/>
      <p:bldP spid="11296" grpId="1" animBg="1"/>
      <p:bldP spid="11297" grpId="0" animBg="1"/>
      <p:bldP spid="11298" grpId="0" animBg="1"/>
      <p:bldP spid="11299" grpId="0" animBg="1"/>
      <p:bldP spid="11299" grpId="1" animBg="1"/>
      <p:bldP spid="11300" grpId="0" animBg="1"/>
      <p:bldP spid="11301" grpId="0" animBg="1"/>
      <p:bldP spid="11302" grpId="0" animBg="1"/>
      <p:bldP spid="1130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163763" y="323850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гр…міти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5123" name="AutoShape 5"/>
          <p:cNvSpPr>
            <a:spLocks noChangeArrowheads="1"/>
          </p:cNvSpPr>
          <p:nvPr/>
        </p:nvSpPr>
        <p:spPr bwMode="auto">
          <a:xfrm>
            <a:off x="2163763" y="1100138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гр…м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5124" name="AutoShape 8"/>
          <p:cNvSpPr>
            <a:spLocks noChangeArrowheads="1"/>
          </p:cNvSpPr>
          <p:nvPr/>
        </p:nvSpPr>
        <p:spPr bwMode="auto">
          <a:xfrm>
            <a:off x="2163763" y="1876425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г…рой</a:t>
            </a:r>
          </a:p>
        </p:txBody>
      </p:sp>
      <p:sp>
        <p:nvSpPr>
          <p:cNvPr id="5125" name="AutoShape 9"/>
          <p:cNvSpPr>
            <a:spLocks noChangeArrowheads="1"/>
          </p:cNvSpPr>
          <p:nvPr/>
        </p:nvSpPr>
        <p:spPr bwMode="auto">
          <a:xfrm>
            <a:off x="2163763" y="2652713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д…путат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5126" name="AutoShape 10"/>
          <p:cNvSpPr>
            <a:spLocks noChangeArrowheads="1"/>
          </p:cNvSpPr>
          <p:nvPr/>
        </p:nvSpPr>
        <p:spPr bwMode="auto">
          <a:xfrm>
            <a:off x="2163763" y="3429000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в…лосипед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5127" name="AutoShape 11"/>
          <p:cNvSpPr>
            <a:spLocks noChangeArrowheads="1"/>
          </p:cNvSpPr>
          <p:nvPr/>
        </p:nvSpPr>
        <p:spPr bwMode="auto">
          <a:xfrm>
            <a:off x="2163763" y="4186238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д…циметр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5128" name="AutoShape 12"/>
          <p:cNvSpPr>
            <a:spLocks noChangeArrowheads="1"/>
          </p:cNvSpPr>
          <p:nvPr/>
        </p:nvSpPr>
        <p:spPr bwMode="auto">
          <a:xfrm>
            <a:off x="2163763" y="4962525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latin typeface="Comic Sans MS" pitchFamily="66" charset="0"/>
              </a:rPr>
              <a:t> </a:t>
            </a:r>
            <a:r>
              <a:rPr lang="ru-RU" sz="4800"/>
              <a:t>дят…л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5129" name="AutoShape 13"/>
          <p:cNvSpPr>
            <a:spLocks noChangeArrowheads="1"/>
          </p:cNvSpPr>
          <p:nvPr/>
        </p:nvSpPr>
        <p:spPr bwMode="auto">
          <a:xfrm>
            <a:off x="2163763" y="5738813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д…ректор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5130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66063" y="5868988"/>
            <a:ext cx="990600" cy="58261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WordArt 21"/>
          <p:cNvSpPr>
            <a:spLocks noChangeArrowheads="1" noChangeShapeType="1" noTextEdit="1"/>
          </p:cNvSpPr>
          <p:nvPr/>
        </p:nvSpPr>
        <p:spPr bwMode="auto">
          <a:xfrm>
            <a:off x="2325688" y="13954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2310" name="WordArt 22"/>
          <p:cNvSpPr>
            <a:spLocks noChangeArrowheads="1" noChangeShapeType="1" noTextEdit="1"/>
          </p:cNvSpPr>
          <p:nvPr/>
        </p:nvSpPr>
        <p:spPr bwMode="auto">
          <a:xfrm>
            <a:off x="2325688" y="21701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2311" name="WordArt 23"/>
          <p:cNvSpPr>
            <a:spLocks noChangeArrowheads="1" noChangeShapeType="1" noTextEdit="1"/>
          </p:cNvSpPr>
          <p:nvPr/>
        </p:nvSpPr>
        <p:spPr bwMode="auto">
          <a:xfrm>
            <a:off x="2324100" y="29432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2312" name="WordArt 24"/>
          <p:cNvSpPr>
            <a:spLocks noChangeArrowheads="1" noChangeShapeType="1" noTextEdit="1"/>
          </p:cNvSpPr>
          <p:nvPr/>
        </p:nvSpPr>
        <p:spPr bwMode="auto">
          <a:xfrm>
            <a:off x="6548438" y="37274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2313" name="WordArt 25"/>
          <p:cNvSpPr>
            <a:spLocks noChangeArrowheads="1" noChangeShapeType="1" noTextEdit="1"/>
          </p:cNvSpPr>
          <p:nvPr/>
        </p:nvSpPr>
        <p:spPr bwMode="auto">
          <a:xfrm>
            <a:off x="2325688" y="44799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2314" name="WordArt 26"/>
          <p:cNvSpPr>
            <a:spLocks noChangeArrowheads="1" noChangeShapeType="1" noTextEdit="1"/>
          </p:cNvSpPr>
          <p:nvPr/>
        </p:nvSpPr>
        <p:spPr bwMode="auto">
          <a:xfrm>
            <a:off x="2324100" y="52673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2315" name="WordArt 27"/>
          <p:cNvSpPr>
            <a:spLocks noChangeArrowheads="1" noChangeShapeType="1" noTextEdit="1"/>
          </p:cNvSpPr>
          <p:nvPr/>
        </p:nvSpPr>
        <p:spPr bwMode="auto">
          <a:xfrm>
            <a:off x="6548438" y="60388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2316" name="WordArt 28"/>
          <p:cNvSpPr>
            <a:spLocks noChangeArrowheads="1" noChangeShapeType="1" noTextEdit="1"/>
          </p:cNvSpPr>
          <p:nvPr/>
        </p:nvSpPr>
        <p:spPr bwMode="auto">
          <a:xfrm>
            <a:off x="232568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2317" name="WordArt 29"/>
          <p:cNvSpPr>
            <a:spLocks noChangeArrowheads="1" noChangeShapeType="1" noTextEdit="1"/>
          </p:cNvSpPr>
          <p:nvPr/>
        </p:nvSpPr>
        <p:spPr bwMode="auto">
          <a:xfrm>
            <a:off x="654843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2318" name="WordArt 30"/>
          <p:cNvSpPr>
            <a:spLocks noChangeArrowheads="1" noChangeShapeType="1" noTextEdit="1"/>
          </p:cNvSpPr>
          <p:nvPr/>
        </p:nvSpPr>
        <p:spPr bwMode="auto">
          <a:xfrm>
            <a:off x="6548438" y="1296988"/>
            <a:ext cx="296862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і</a:t>
            </a:r>
          </a:p>
        </p:txBody>
      </p:sp>
      <p:sp>
        <p:nvSpPr>
          <p:cNvPr id="12319" name="WordArt 31"/>
          <p:cNvSpPr>
            <a:spLocks noChangeArrowheads="1" noChangeShapeType="1" noTextEdit="1"/>
          </p:cNvSpPr>
          <p:nvPr/>
        </p:nvSpPr>
        <p:spPr bwMode="auto">
          <a:xfrm>
            <a:off x="6548438" y="21701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2320" name="WordArt 32"/>
          <p:cNvSpPr>
            <a:spLocks noChangeArrowheads="1" noChangeShapeType="1" noTextEdit="1"/>
          </p:cNvSpPr>
          <p:nvPr/>
        </p:nvSpPr>
        <p:spPr bwMode="auto">
          <a:xfrm>
            <a:off x="6548438" y="29432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2321" name="WordArt 33"/>
          <p:cNvSpPr>
            <a:spLocks noChangeArrowheads="1" noChangeShapeType="1" noTextEdit="1"/>
          </p:cNvSpPr>
          <p:nvPr/>
        </p:nvSpPr>
        <p:spPr bwMode="auto">
          <a:xfrm>
            <a:off x="2325688" y="37274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2322" name="WordArt 34"/>
          <p:cNvSpPr>
            <a:spLocks noChangeArrowheads="1" noChangeShapeType="1" noTextEdit="1"/>
          </p:cNvSpPr>
          <p:nvPr/>
        </p:nvSpPr>
        <p:spPr bwMode="auto">
          <a:xfrm>
            <a:off x="2325688" y="60388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2323" name="WordArt 35"/>
          <p:cNvSpPr>
            <a:spLocks noChangeArrowheads="1" noChangeShapeType="1" noTextEdit="1"/>
          </p:cNvSpPr>
          <p:nvPr/>
        </p:nvSpPr>
        <p:spPr bwMode="auto">
          <a:xfrm>
            <a:off x="6548438" y="44799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2324" name="WordArt 36"/>
          <p:cNvSpPr>
            <a:spLocks noChangeArrowheads="1" noChangeShapeType="1" noTextEdit="1"/>
          </p:cNvSpPr>
          <p:nvPr/>
        </p:nvSpPr>
        <p:spPr bwMode="auto">
          <a:xfrm>
            <a:off x="6548438" y="52673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36" name="Овал 35"/>
          <p:cNvSpPr/>
          <p:nvPr/>
        </p:nvSpPr>
        <p:spPr>
          <a:xfrm>
            <a:off x="967336" y="1297397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35"/>
          <p:cNvSpPr/>
          <p:nvPr/>
        </p:nvSpPr>
        <p:spPr>
          <a:xfrm>
            <a:off x="967336" y="3688172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35"/>
          <p:cNvSpPr/>
          <p:nvPr/>
        </p:nvSpPr>
        <p:spPr>
          <a:xfrm>
            <a:off x="967336" y="6004335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5"/>
          <p:cNvSpPr/>
          <p:nvPr/>
        </p:nvSpPr>
        <p:spPr>
          <a:xfrm>
            <a:off x="959398" y="538572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35"/>
          <p:cNvSpPr/>
          <p:nvPr/>
        </p:nvSpPr>
        <p:spPr>
          <a:xfrm>
            <a:off x="959398" y="2103847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35"/>
          <p:cNvSpPr/>
          <p:nvPr/>
        </p:nvSpPr>
        <p:spPr>
          <a:xfrm>
            <a:off x="967336" y="2976972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35"/>
          <p:cNvSpPr/>
          <p:nvPr/>
        </p:nvSpPr>
        <p:spPr>
          <a:xfrm>
            <a:off x="967336" y="4378735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35"/>
          <p:cNvSpPr/>
          <p:nvPr/>
        </p:nvSpPr>
        <p:spPr>
          <a:xfrm>
            <a:off x="967336" y="5169310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" name="Рисунок 36" descr="C:\Картинки\Пчёлки\79073504_large_0_63ebd_f3d3da19_X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501899"/>
            <a:ext cx="2165350" cy="2876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18038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8056 -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12795 2.59259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2717 -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4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26128 -0.0018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4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22951 3.33333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1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1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1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12795 4.81481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14878 -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1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1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2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1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309" grpId="0" animBg="1"/>
      <p:bldP spid="12309" grpId="1" animBg="1"/>
      <p:bldP spid="12310" grpId="0" animBg="1"/>
      <p:bldP spid="12311" grpId="0" animBg="1"/>
      <p:bldP spid="12312" grpId="0" animBg="1"/>
      <p:bldP spid="12312" grpId="1" animBg="1"/>
      <p:bldP spid="12313" grpId="0" animBg="1"/>
      <p:bldP spid="12314" grpId="0" animBg="1"/>
      <p:bldP spid="12315" grpId="0" animBg="1"/>
      <p:bldP spid="12315" grpId="1" animBg="1"/>
      <p:bldP spid="12316" grpId="0" animBg="1"/>
      <p:bldP spid="12316" grpId="1" animBg="1"/>
      <p:bldP spid="12317" grpId="0" animBg="1"/>
      <p:bldP spid="12318" grpId="0" animBg="1"/>
      <p:bldP spid="12319" grpId="0" animBg="1"/>
      <p:bldP spid="12319" grpId="1" animBg="1"/>
      <p:bldP spid="12320" grpId="0" animBg="1"/>
      <p:bldP spid="12320" grpId="1" animBg="1"/>
      <p:bldP spid="12321" grpId="0" animBg="1"/>
      <p:bldP spid="12322" grpId="0" animBg="1"/>
      <p:bldP spid="12323" grpId="0" animBg="1"/>
      <p:bldP spid="12323" grpId="1" animBg="1"/>
      <p:bldP spid="12324" grpId="0" animBg="1"/>
      <p:bldP spid="123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163763" y="323850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д…ктант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2163763" y="1100138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д…ван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6149" name="AutoShape 8"/>
          <p:cNvSpPr>
            <a:spLocks noChangeArrowheads="1"/>
          </p:cNvSpPr>
          <p:nvPr/>
        </p:nvSpPr>
        <p:spPr bwMode="auto">
          <a:xfrm>
            <a:off x="2163763" y="1876425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д…тина</a:t>
            </a:r>
          </a:p>
        </p:txBody>
      </p:sp>
      <p:sp>
        <p:nvSpPr>
          <p:cNvPr id="6150" name="AutoShape 9"/>
          <p:cNvSpPr>
            <a:spLocks noChangeArrowheads="1"/>
          </p:cNvSpPr>
          <p:nvPr/>
        </p:nvSpPr>
        <p:spPr bwMode="auto">
          <a:xfrm>
            <a:off x="2163763" y="2652713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 dirty="0" err="1"/>
              <a:t>електр</a:t>
            </a:r>
            <a:r>
              <a:rPr lang="uk-UA" sz="4800" dirty="0"/>
              <a:t>…</a:t>
            </a:r>
            <a:r>
              <a:rPr lang="uk-UA" sz="4800" dirty="0" err="1"/>
              <a:t>ка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6151" name="AutoShape 10"/>
          <p:cNvSpPr>
            <a:spLocks noChangeArrowheads="1"/>
          </p:cNvSpPr>
          <p:nvPr/>
        </p:nvSpPr>
        <p:spPr bwMode="auto">
          <a:xfrm>
            <a:off x="2163763" y="3429000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к…піти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6152" name="AutoShape 11"/>
          <p:cNvSpPr>
            <a:spLocks noChangeArrowheads="1"/>
          </p:cNvSpPr>
          <p:nvPr/>
        </p:nvSpPr>
        <p:spPr bwMode="auto">
          <a:xfrm>
            <a:off x="2163763" y="4186238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к…шеня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6153" name="AutoShape 12"/>
          <p:cNvSpPr>
            <a:spLocks noChangeArrowheads="1"/>
          </p:cNvSpPr>
          <p:nvPr/>
        </p:nvSpPr>
        <p:spPr bwMode="auto">
          <a:xfrm>
            <a:off x="2163763" y="4962525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кол…ктив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6154" name="AutoShape 13"/>
          <p:cNvSpPr>
            <a:spLocks noChangeArrowheads="1"/>
          </p:cNvSpPr>
          <p:nvPr/>
        </p:nvSpPr>
        <p:spPr bwMode="auto">
          <a:xfrm>
            <a:off x="2163763" y="5738813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комба…н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6155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66063" y="5868988"/>
            <a:ext cx="990600" cy="58261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WordArt 21"/>
          <p:cNvSpPr>
            <a:spLocks noChangeArrowheads="1" noChangeShapeType="1" noTextEdit="1"/>
          </p:cNvSpPr>
          <p:nvPr/>
        </p:nvSpPr>
        <p:spPr bwMode="auto">
          <a:xfrm>
            <a:off x="6548438" y="13954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3334" name="WordArt 22"/>
          <p:cNvSpPr>
            <a:spLocks noChangeArrowheads="1" noChangeShapeType="1" noTextEdit="1"/>
          </p:cNvSpPr>
          <p:nvPr/>
        </p:nvSpPr>
        <p:spPr bwMode="auto">
          <a:xfrm>
            <a:off x="6548438" y="21701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3335" name="WordArt 23"/>
          <p:cNvSpPr>
            <a:spLocks noChangeArrowheads="1" noChangeShapeType="1" noTextEdit="1"/>
          </p:cNvSpPr>
          <p:nvPr/>
        </p:nvSpPr>
        <p:spPr bwMode="auto">
          <a:xfrm>
            <a:off x="6548438" y="29432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3336" name="WordArt 24"/>
          <p:cNvSpPr>
            <a:spLocks noChangeArrowheads="1" noChangeShapeType="1" noTextEdit="1"/>
          </p:cNvSpPr>
          <p:nvPr/>
        </p:nvSpPr>
        <p:spPr bwMode="auto">
          <a:xfrm>
            <a:off x="2324100" y="3727450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3337" name="WordArt 25"/>
          <p:cNvSpPr>
            <a:spLocks noChangeArrowheads="1" noChangeShapeType="1" noTextEdit="1"/>
          </p:cNvSpPr>
          <p:nvPr/>
        </p:nvSpPr>
        <p:spPr bwMode="auto">
          <a:xfrm>
            <a:off x="6548438" y="44799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3338" name="WordArt 26"/>
          <p:cNvSpPr>
            <a:spLocks noChangeArrowheads="1" noChangeShapeType="1" noTextEdit="1"/>
          </p:cNvSpPr>
          <p:nvPr/>
        </p:nvSpPr>
        <p:spPr bwMode="auto">
          <a:xfrm>
            <a:off x="2325688" y="52673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3339" name="WordArt 27"/>
          <p:cNvSpPr>
            <a:spLocks noChangeArrowheads="1" noChangeShapeType="1" noTextEdit="1"/>
          </p:cNvSpPr>
          <p:nvPr/>
        </p:nvSpPr>
        <p:spPr bwMode="auto">
          <a:xfrm>
            <a:off x="2325688" y="5868988"/>
            <a:ext cx="296862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ї</a:t>
            </a:r>
          </a:p>
        </p:txBody>
      </p:sp>
      <p:sp>
        <p:nvSpPr>
          <p:cNvPr id="13340" name="WordArt 28"/>
          <p:cNvSpPr>
            <a:spLocks noChangeArrowheads="1" noChangeShapeType="1" noTextEdit="1"/>
          </p:cNvSpPr>
          <p:nvPr/>
        </p:nvSpPr>
        <p:spPr bwMode="auto">
          <a:xfrm>
            <a:off x="654843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3341" name="WordArt 29"/>
          <p:cNvSpPr>
            <a:spLocks noChangeArrowheads="1" noChangeShapeType="1" noTextEdit="1"/>
          </p:cNvSpPr>
          <p:nvPr/>
        </p:nvSpPr>
        <p:spPr bwMode="auto">
          <a:xfrm>
            <a:off x="232568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3342" name="WordArt 30"/>
          <p:cNvSpPr>
            <a:spLocks noChangeArrowheads="1" noChangeShapeType="1" noTextEdit="1"/>
          </p:cNvSpPr>
          <p:nvPr/>
        </p:nvSpPr>
        <p:spPr bwMode="auto">
          <a:xfrm>
            <a:off x="2324100" y="1395413"/>
            <a:ext cx="296863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3343" name="WordArt 31"/>
          <p:cNvSpPr>
            <a:spLocks noChangeArrowheads="1" noChangeShapeType="1" noTextEdit="1"/>
          </p:cNvSpPr>
          <p:nvPr/>
        </p:nvSpPr>
        <p:spPr bwMode="auto">
          <a:xfrm>
            <a:off x="2325688" y="21701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3344" name="WordArt 32"/>
          <p:cNvSpPr>
            <a:spLocks noChangeArrowheads="1" noChangeShapeType="1" noTextEdit="1"/>
          </p:cNvSpPr>
          <p:nvPr/>
        </p:nvSpPr>
        <p:spPr bwMode="auto">
          <a:xfrm>
            <a:off x="2324100" y="29432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3345" name="WordArt 33"/>
          <p:cNvSpPr>
            <a:spLocks noChangeArrowheads="1" noChangeShapeType="1" noTextEdit="1"/>
          </p:cNvSpPr>
          <p:nvPr/>
        </p:nvSpPr>
        <p:spPr bwMode="auto">
          <a:xfrm>
            <a:off x="6548438" y="37274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3346" name="WordArt 34"/>
          <p:cNvSpPr>
            <a:spLocks noChangeArrowheads="1" noChangeShapeType="1" noTextEdit="1"/>
          </p:cNvSpPr>
          <p:nvPr/>
        </p:nvSpPr>
        <p:spPr bwMode="auto">
          <a:xfrm>
            <a:off x="6548438" y="5954713"/>
            <a:ext cx="296862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й</a:t>
            </a:r>
          </a:p>
        </p:txBody>
      </p:sp>
      <p:sp>
        <p:nvSpPr>
          <p:cNvPr id="13347" name="WordArt 35"/>
          <p:cNvSpPr>
            <a:spLocks noChangeArrowheads="1" noChangeShapeType="1" noTextEdit="1"/>
          </p:cNvSpPr>
          <p:nvPr/>
        </p:nvSpPr>
        <p:spPr bwMode="auto">
          <a:xfrm>
            <a:off x="2325688" y="44799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3348" name="WordArt 36"/>
          <p:cNvSpPr>
            <a:spLocks noChangeArrowheads="1" noChangeShapeType="1" noTextEdit="1"/>
          </p:cNvSpPr>
          <p:nvPr/>
        </p:nvSpPr>
        <p:spPr bwMode="auto">
          <a:xfrm>
            <a:off x="6548438" y="52673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36" name="Овал 35"/>
          <p:cNvSpPr/>
          <p:nvPr/>
        </p:nvSpPr>
        <p:spPr>
          <a:xfrm>
            <a:off x="967336" y="1294222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35"/>
          <p:cNvSpPr/>
          <p:nvPr/>
        </p:nvSpPr>
        <p:spPr>
          <a:xfrm>
            <a:off x="959398" y="3651660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35"/>
          <p:cNvSpPr/>
          <p:nvPr/>
        </p:nvSpPr>
        <p:spPr>
          <a:xfrm>
            <a:off x="959398" y="6031322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5"/>
          <p:cNvSpPr/>
          <p:nvPr/>
        </p:nvSpPr>
        <p:spPr>
          <a:xfrm>
            <a:off x="967336" y="538572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35"/>
          <p:cNvSpPr/>
          <p:nvPr/>
        </p:nvSpPr>
        <p:spPr>
          <a:xfrm>
            <a:off x="959398" y="2068922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35"/>
          <p:cNvSpPr/>
          <p:nvPr/>
        </p:nvSpPr>
        <p:spPr>
          <a:xfrm>
            <a:off x="959398" y="2880135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35"/>
          <p:cNvSpPr/>
          <p:nvPr/>
        </p:nvSpPr>
        <p:spPr>
          <a:xfrm>
            <a:off x="967336" y="4378735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35"/>
          <p:cNvSpPr/>
          <p:nvPr/>
        </p:nvSpPr>
        <p:spPr>
          <a:xfrm>
            <a:off x="967336" y="5169310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" name="Рисунок 36" descr="C:\Картинки\Пчёлки\73992423_0_50711_b57ec072_X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31" y="1432903"/>
            <a:ext cx="1791505" cy="3875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28142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17257 -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1489E-6 L -0.30625 -1.91489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22621 -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4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8038 -3.7037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13 1.11111E-6 L 0.19948 1.11111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2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3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1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3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1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1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3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5 0.00208 L -0.35677 0.0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2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3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17257 -3.7037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1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1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3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1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333" grpId="0" animBg="1"/>
      <p:bldP spid="13333" grpId="1" animBg="1"/>
      <p:bldP spid="13334" grpId="0" animBg="1"/>
      <p:bldP spid="13335" grpId="0" animBg="1"/>
      <p:bldP spid="13336" grpId="0" animBg="1"/>
      <p:bldP spid="13336" grpId="1" animBg="1"/>
      <p:bldP spid="13337" grpId="0" animBg="1"/>
      <p:bldP spid="13338" grpId="0" animBg="1"/>
      <p:bldP spid="13339" grpId="0" animBg="1"/>
      <p:bldP spid="13339" grpId="1" animBg="1"/>
      <p:bldP spid="13340" grpId="0" animBg="1"/>
      <p:bldP spid="13340" grpId="1" animBg="1"/>
      <p:bldP spid="13341" grpId="0" animBg="1"/>
      <p:bldP spid="13342" grpId="0" animBg="1"/>
      <p:bldP spid="13343" grpId="0" animBg="1"/>
      <p:bldP spid="13343" grpId="1" animBg="1"/>
      <p:bldP spid="13344" grpId="0" animBg="1"/>
      <p:bldP spid="13344" grpId="1" animBg="1"/>
      <p:bldP spid="13345" grpId="0" animBg="1"/>
      <p:bldP spid="13346" grpId="0" animBg="1"/>
      <p:bldP spid="13347" grpId="0" animBg="1"/>
      <p:bldP spid="13347" grpId="1" animBg="1"/>
      <p:bldP spid="13348" grpId="0" animBg="1"/>
      <p:bldP spid="1334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163763" y="323850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кал…ндар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163763" y="1100138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кил…м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163763" y="1876425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кор…дор</a:t>
            </a:r>
            <a:endParaRPr lang="ru-RU" sz="4800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163763" y="2652713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800">
                <a:latin typeface="Comic Sans MS" pitchFamily="66" charset="0"/>
              </a:rPr>
              <a:t> </a:t>
            </a:r>
            <a:r>
              <a:rPr lang="uk-UA" sz="4800"/>
              <a:t>космона…т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163763" y="3429000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кр…ниця,</a:t>
            </a:r>
            <a:r>
              <a:rPr lang="ru-RU" sz="4800">
                <a:latin typeface="Comic Sans MS" pitchFamily="66" charset="0"/>
                <a:cs typeface="Times New Roman" pitchFamily="18" charset="0"/>
              </a:rPr>
              <a:t>́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163763" y="4186238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м…даль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2163763" y="4962525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м…нулий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2163763" y="5738813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м…тро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717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66063" y="5868988"/>
            <a:ext cx="990600" cy="58261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WordArt 13"/>
          <p:cNvSpPr>
            <a:spLocks noChangeArrowheads="1" noChangeShapeType="1" noTextEdit="1"/>
          </p:cNvSpPr>
          <p:nvPr/>
        </p:nvSpPr>
        <p:spPr bwMode="auto">
          <a:xfrm>
            <a:off x="232568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654843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5375" name="WordArt 15"/>
          <p:cNvSpPr>
            <a:spLocks noChangeArrowheads="1" noChangeShapeType="1" noTextEdit="1"/>
          </p:cNvSpPr>
          <p:nvPr/>
        </p:nvSpPr>
        <p:spPr bwMode="auto">
          <a:xfrm>
            <a:off x="6548438" y="13954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5376" name="WordArt 16"/>
          <p:cNvSpPr>
            <a:spLocks noChangeArrowheads="1" noChangeShapeType="1" noTextEdit="1"/>
          </p:cNvSpPr>
          <p:nvPr/>
        </p:nvSpPr>
        <p:spPr bwMode="auto">
          <a:xfrm>
            <a:off x="6548438" y="21701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5377" name="WordArt 17"/>
          <p:cNvSpPr>
            <a:spLocks noChangeArrowheads="1" noChangeShapeType="1" noTextEdit="1"/>
          </p:cNvSpPr>
          <p:nvPr/>
        </p:nvSpPr>
        <p:spPr bwMode="auto">
          <a:xfrm>
            <a:off x="6561138" y="2943225"/>
            <a:ext cx="417512" cy="41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ф</a:t>
            </a:r>
          </a:p>
        </p:txBody>
      </p:sp>
      <p:sp>
        <p:nvSpPr>
          <p:cNvPr id="15378" name="WordArt 18"/>
          <p:cNvSpPr>
            <a:spLocks noChangeArrowheads="1" noChangeShapeType="1" noTextEdit="1"/>
          </p:cNvSpPr>
          <p:nvPr/>
        </p:nvSpPr>
        <p:spPr bwMode="auto">
          <a:xfrm>
            <a:off x="2325688" y="37274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>
            <a:off x="6548438" y="60388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5380" name="WordArt 20"/>
          <p:cNvSpPr>
            <a:spLocks noChangeArrowheads="1" noChangeShapeType="1" noTextEdit="1"/>
          </p:cNvSpPr>
          <p:nvPr/>
        </p:nvSpPr>
        <p:spPr bwMode="auto">
          <a:xfrm>
            <a:off x="6548438" y="4478338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5381" name="WordArt 21"/>
          <p:cNvSpPr>
            <a:spLocks noChangeArrowheads="1" noChangeShapeType="1" noTextEdit="1"/>
          </p:cNvSpPr>
          <p:nvPr/>
        </p:nvSpPr>
        <p:spPr bwMode="auto">
          <a:xfrm>
            <a:off x="2324100" y="52673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5382" name="WordArt 22"/>
          <p:cNvSpPr>
            <a:spLocks noChangeArrowheads="1" noChangeShapeType="1" noTextEdit="1"/>
          </p:cNvSpPr>
          <p:nvPr/>
        </p:nvSpPr>
        <p:spPr bwMode="auto">
          <a:xfrm>
            <a:off x="2324100" y="1395413"/>
            <a:ext cx="296863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5383" name="WordArt 23"/>
          <p:cNvSpPr>
            <a:spLocks noChangeArrowheads="1" noChangeShapeType="1" noTextEdit="1"/>
          </p:cNvSpPr>
          <p:nvPr/>
        </p:nvSpPr>
        <p:spPr bwMode="auto">
          <a:xfrm>
            <a:off x="2324100" y="2170113"/>
            <a:ext cx="296863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5384" name="WordArt 24"/>
          <p:cNvSpPr>
            <a:spLocks noChangeArrowheads="1" noChangeShapeType="1" noTextEdit="1"/>
          </p:cNvSpPr>
          <p:nvPr/>
        </p:nvSpPr>
        <p:spPr bwMode="auto">
          <a:xfrm>
            <a:off x="2324100" y="29432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в</a:t>
            </a:r>
          </a:p>
        </p:txBody>
      </p:sp>
      <p:sp>
        <p:nvSpPr>
          <p:cNvPr id="15385" name="WordArt 25"/>
          <p:cNvSpPr>
            <a:spLocks noChangeArrowheads="1" noChangeShapeType="1" noTextEdit="1"/>
          </p:cNvSpPr>
          <p:nvPr/>
        </p:nvSpPr>
        <p:spPr bwMode="auto">
          <a:xfrm>
            <a:off x="6548438" y="37274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5386" name="WordArt 26"/>
          <p:cNvSpPr>
            <a:spLocks noChangeArrowheads="1" noChangeShapeType="1" noTextEdit="1"/>
          </p:cNvSpPr>
          <p:nvPr/>
        </p:nvSpPr>
        <p:spPr bwMode="auto">
          <a:xfrm>
            <a:off x="2324100" y="44799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5387" name="WordArt 27"/>
          <p:cNvSpPr>
            <a:spLocks noChangeArrowheads="1" noChangeShapeType="1" noTextEdit="1"/>
          </p:cNvSpPr>
          <p:nvPr/>
        </p:nvSpPr>
        <p:spPr bwMode="auto">
          <a:xfrm>
            <a:off x="6548438" y="52673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5388" name="WordArt 28"/>
          <p:cNvSpPr>
            <a:spLocks noChangeArrowheads="1" noChangeShapeType="1" noTextEdit="1"/>
          </p:cNvSpPr>
          <p:nvPr/>
        </p:nvSpPr>
        <p:spPr bwMode="auto">
          <a:xfrm>
            <a:off x="2324100" y="6038850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pic>
        <p:nvPicPr>
          <p:cNvPr id="7195" name="Picture 44" descr="medved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5950" y="1162050"/>
            <a:ext cx="22383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Овал 35"/>
          <p:cNvSpPr/>
          <p:nvPr/>
        </p:nvSpPr>
        <p:spPr>
          <a:xfrm>
            <a:off x="967336" y="538572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35"/>
          <p:cNvSpPr/>
          <p:nvPr/>
        </p:nvSpPr>
        <p:spPr>
          <a:xfrm>
            <a:off x="959398" y="2068922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35"/>
          <p:cNvSpPr/>
          <p:nvPr/>
        </p:nvSpPr>
        <p:spPr>
          <a:xfrm>
            <a:off x="967336" y="2842035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5"/>
          <p:cNvSpPr/>
          <p:nvPr/>
        </p:nvSpPr>
        <p:spPr>
          <a:xfrm>
            <a:off x="967336" y="4378735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35"/>
          <p:cNvSpPr/>
          <p:nvPr/>
        </p:nvSpPr>
        <p:spPr>
          <a:xfrm>
            <a:off x="967336" y="5166135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35"/>
          <p:cNvSpPr/>
          <p:nvPr/>
        </p:nvSpPr>
        <p:spPr>
          <a:xfrm>
            <a:off x="959398" y="1294222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35"/>
          <p:cNvSpPr/>
          <p:nvPr/>
        </p:nvSpPr>
        <p:spPr>
          <a:xfrm>
            <a:off x="967336" y="3626260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35"/>
          <p:cNvSpPr/>
          <p:nvPr/>
        </p:nvSpPr>
        <p:spPr>
          <a:xfrm>
            <a:off x="967336" y="5966235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20382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19253 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17725 4.8148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25798 -2.22222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0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1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1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5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22639 -1.85185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3507 -3.33333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4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1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5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7743 2.59259E-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8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5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30642 -2.22222E-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5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1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5373" grpId="0" animBg="1"/>
      <p:bldP spid="15374" grpId="0" animBg="1"/>
      <p:bldP spid="15374" grpId="1" animBg="1"/>
      <p:bldP spid="15375" grpId="0" animBg="1"/>
      <p:bldP spid="15376" grpId="0" animBg="1"/>
      <p:bldP spid="15376" grpId="1" animBg="1"/>
      <p:bldP spid="15377" grpId="0" animBg="1"/>
      <p:bldP spid="15377" grpId="1" animBg="1"/>
      <p:bldP spid="15378" grpId="0" animBg="1"/>
      <p:bldP spid="15379" grpId="0" animBg="1"/>
      <p:bldP spid="15380" grpId="0" animBg="1"/>
      <p:bldP spid="15380" grpId="1" animBg="1"/>
      <p:bldP spid="15381" grpId="0" animBg="1"/>
      <p:bldP spid="15381" grpId="1" animBg="1"/>
      <p:bldP spid="15382" grpId="0" animBg="1"/>
      <p:bldP spid="15382" grpId="1" animBg="1"/>
      <p:bldP spid="15383" grpId="0" animBg="1"/>
      <p:bldP spid="15384" grpId="0" animBg="1"/>
      <p:bldP spid="15385" grpId="0" animBg="1"/>
      <p:bldP spid="15385" grpId="1" animBg="1"/>
      <p:bldP spid="15386" grpId="0" animBg="1"/>
      <p:bldP spid="15387" grpId="0" animBg="1"/>
      <p:bldP spid="15388" grpId="0" animBg="1"/>
      <p:bldP spid="1538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2163763" y="323850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н…діля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2163763" y="1100138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п…ріг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163763" y="1876425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800">
                <a:latin typeface="Comic Sans MS" pitchFamily="66" charset="0"/>
              </a:rPr>
              <a:t> </a:t>
            </a:r>
            <a:r>
              <a:rPr lang="ru-RU" sz="4800"/>
              <a:t>порт…ель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163763" y="2652713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800">
                <a:latin typeface="Comic Sans MS" pitchFamily="66" charset="0"/>
              </a:rPr>
              <a:t> </a:t>
            </a:r>
            <a:r>
              <a:rPr lang="uk-UA" sz="4800"/>
              <a:t>пр…зидент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163763" y="3429000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пш…ниця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2163763" y="4186238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dirty="0"/>
              <a:t>с…</a:t>
            </a:r>
            <a:r>
              <a:rPr lang="ru-RU" sz="4800" dirty="0" err="1"/>
              <a:t>реда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2163763" y="4962525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сант…метр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2163763" y="5738813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 dirty="0" smtClean="0"/>
              <a:t>п…ріг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820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66063" y="5868988"/>
            <a:ext cx="990600" cy="58261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232568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654843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6399" name="WordArt 15"/>
          <p:cNvSpPr>
            <a:spLocks noChangeArrowheads="1" noChangeShapeType="1" noTextEdit="1"/>
          </p:cNvSpPr>
          <p:nvPr/>
        </p:nvSpPr>
        <p:spPr bwMode="auto">
          <a:xfrm>
            <a:off x="6548438" y="13954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6400" name="WordArt 16"/>
          <p:cNvSpPr>
            <a:spLocks noChangeArrowheads="1" noChangeShapeType="1" noTextEdit="1"/>
          </p:cNvSpPr>
          <p:nvPr/>
        </p:nvSpPr>
        <p:spPr bwMode="auto">
          <a:xfrm>
            <a:off x="2325688" y="21701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в</a:t>
            </a:r>
          </a:p>
        </p:txBody>
      </p:sp>
      <p:sp>
        <p:nvSpPr>
          <p:cNvPr id="16401" name="WordArt 17"/>
          <p:cNvSpPr>
            <a:spLocks noChangeArrowheads="1" noChangeShapeType="1" noTextEdit="1"/>
          </p:cNvSpPr>
          <p:nvPr/>
        </p:nvSpPr>
        <p:spPr bwMode="auto">
          <a:xfrm>
            <a:off x="6548438" y="29432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6402" name="WordArt 18"/>
          <p:cNvSpPr>
            <a:spLocks noChangeArrowheads="1" noChangeShapeType="1" noTextEdit="1"/>
          </p:cNvSpPr>
          <p:nvPr/>
        </p:nvSpPr>
        <p:spPr bwMode="auto">
          <a:xfrm>
            <a:off x="2325688" y="37274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6403" name="WordArt 19"/>
          <p:cNvSpPr>
            <a:spLocks noChangeArrowheads="1" noChangeShapeType="1" noTextEdit="1"/>
          </p:cNvSpPr>
          <p:nvPr/>
        </p:nvSpPr>
        <p:spPr bwMode="auto">
          <a:xfrm>
            <a:off x="6548438" y="60388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6404" name="WordArt 20"/>
          <p:cNvSpPr>
            <a:spLocks noChangeArrowheads="1" noChangeShapeType="1" noTextEdit="1"/>
          </p:cNvSpPr>
          <p:nvPr/>
        </p:nvSpPr>
        <p:spPr bwMode="auto">
          <a:xfrm>
            <a:off x="6548438" y="4478338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6405" name="WordArt 21"/>
          <p:cNvSpPr>
            <a:spLocks noChangeArrowheads="1" noChangeShapeType="1" noTextEdit="1"/>
          </p:cNvSpPr>
          <p:nvPr/>
        </p:nvSpPr>
        <p:spPr bwMode="auto">
          <a:xfrm>
            <a:off x="2324100" y="52673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6406" name="WordArt 22"/>
          <p:cNvSpPr>
            <a:spLocks noChangeArrowheads="1" noChangeShapeType="1" noTextEdit="1"/>
          </p:cNvSpPr>
          <p:nvPr/>
        </p:nvSpPr>
        <p:spPr bwMode="auto">
          <a:xfrm>
            <a:off x="2324100" y="1395413"/>
            <a:ext cx="296863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6407" name="WordArt 23"/>
          <p:cNvSpPr>
            <a:spLocks noChangeArrowheads="1" noChangeShapeType="1" noTextEdit="1"/>
          </p:cNvSpPr>
          <p:nvPr/>
        </p:nvSpPr>
        <p:spPr bwMode="auto">
          <a:xfrm>
            <a:off x="6415088" y="2170113"/>
            <a:ext cx="430212" cy="417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ф</a:t>
            </a:r>
          </a:p>
        </p:txBody>
      </p:sp>
      <p:sp>
        <p:nvSpPr>
          <p:cNvPr id="16408" name="WordArt 24"/>
          <p:cNvSpPr>
            <a:spLocks noChangeArrowheads="1" noChangeShapeType="1" noTextEdit="1"/>
          </p:cNvSpPr>
          <p:nvPr/>
        </p:nvSpPr>
        <p:spPr bwMode="auto">
          <a:xfrm>
            <a:off x="2324100" y="29432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6409" name="WordArt 25"/>
          <p:cNvSpPr>
            <a:spLocks noChangeArrowheads="1" noChangeShapeType="1" noTextEdit="1"/>
          </p:cNvSpPr>
          <p:nvPr/>
        </p:nvSpPr>
        <p:spPr bwMode="auto">
          <a:xfrm>
            <a:off x="6548438" y="37274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6410" name="WordArt 26"/>
          <p:cNvSpPr>
            <a:spLocks noChangeArrowheads="1" noChangeShapeType="1" noTextEdit="1"/>
          </p:cNvSpPr>
          <p:nvPr/>
        </p:nvSpPr>
        <p:spPr bwMode="auto">
          <a:xfrm>
            <a:off x="2324100" y="44799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6411" name="WordArt 27"/>
          <p:cNvSpPr>
            <a:spLocks noChangeArrowheads="1" noChangeShapeType="1" noTextEdit="1"/>
          </p:cNvSpPr>
          <p:nvPr/>
        </p:nvSpPr>
        <p:spPr bwMode="auto">
          <a:xfrm>
            <a:off x="6548438" y="52673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6412" name="WordArt 28"/>
          <p:cNvSpPr>
            <a:spLocks noChangeArrowheads="1" noChangeShapeType="1" noTextEdit="1"/>
          </p:cNvSpPr>
          <p:nvPr/>
        </p:nvSpPr>
        <p:spPr bwMode="auto">
          <a:xfrm>
            <a:off x="2324100" y="6038850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36" name="Овал 35"/>
          <p:cNvSpPr/>
          <p:nvPr/>
        </p:nvSpPr>
        <p:spPr>
          <a:xfrm>
            <a:off x="959398" y="538572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35"/>
          <p:cNvSpPr/>
          <p:nvPr/>
        </p:nvSpPr>
        <p:spPr>
          <a:xfrm>
            <a:off x="945111" y="2068922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35"/>
          <p:cNvSpPr/>
          <p:nvPr/>
        </p:nvSpPr>
        <p:spPr>
          <a:xfrm>
            <a:off x="959398" y="2880135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5"/>
          <p:cNvSpPr/>
          <p:nvPr/>
        </p:nvSpPr>
        <p:spPr>
          <a:xfrm>
            <a:off x="945111" y="4378735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35"/>
          <p:cNvSpPr/>
          <p:nvPr/>
        </p:nvSpPr>
        <p:spPr>
          <a:xfrm>
            <a:off x="945111" y="5166135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35"/>
          <p:cNvSpPr/>
          <p:nvPr/>
        </p:nvSpPr>
        <p:spPr>
          <a:xfrm>
            <a:off x="959398" y="1294222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35"/>
          <p:cNvSpPr/>
          <p:nvPr/>
        </p:nvSpPr>
        <p:spPr>
          <a:xfrm>
            <a:off x="945111" y="3626260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35"/>
          <p:cNvSpPr/>
          <p:nvPr/>
        </p:nvSpPr>
        <p:spPr>
          <a:xfrm>
            <a:off x="945111" y="5937660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" name="Рисунок 36" descr="C:\Картинки\Пчёлки\0_6ed98_f9727497_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32" y="1876425"/>
            <a:ext cx="1766931" cy="26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8038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3654E-7 L -0.25555 5.3654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0625 4.8148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5434E-6 L -0.25555 2.25434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0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1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1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6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23056 7.40741E-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6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7743 -3.33333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4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1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1489E-6 L 0.17743 -1.91489E-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8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6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039E-7 L -0.23785 -5.18039E-7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6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6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1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6397" grpId="0" animBg="1"/>
      <p:bldP spid="16398" grpId="0" animBg="1"/>
      <p:bldP spid="16398" grpId="1" animBg="1"/>
      <p:bldP spid="16399" grpId="0" animBg="1"/>
      <p:bldP spid="16400" grpId="0" animBg="1"/>
      <p:bldP spid="16400" grpId="1" animBg="1"/>
      <p:bldP spid="16401" grpId="0" animBg="1"/>
      <p:bldP spid="16401" grpId="1" animBg="1"/>
      <p:bldP spid="16402" grpId="0" animBg="1"/>
      <p:bldP spid="16403" grpId="0" animBg="1"/>
      <p:bldP spid="16404" grpId="0" animBg="1"/>
      <p:bldP spid="16404" grpId="1" animBg="1"/>
      <p:bldP spid="16405" grpId="0" animBg="1"/>
      <p:bldP spid="16405" grpId="1" animBg="1"/>
      <p:bldP spid="16406" grpId="0" animBg="1"/>
      <p:bldP spid="16406" grpId="1" animBg="1"/>
      <p:bldP spid="16407" grpId="0" animBg="1"/>
      <p:bldP spid="16408" grpId="0" animBg="1"/>
      <p:bldP spid="16409" grpId="0" animBg="1"/>
      <p:bldP spid="16409" grpId="1" animBg="1"/>
      <p:bldP spid="16410" grpId="0" animBg="1"/>
      <p:bldP spid="16411" grpId="0" animBg="1"/>
      <p:bldP spid="16412" grpId="0" animBg="1"/>
      <p:bldP spid="164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2163763" y="323850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с…кунда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163763" y="1100138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сп…сибі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2151063" y="1876425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 dirty="0" err="1" smtClean="0"/>
              <a:t>тр</a:t>
            </a:r>
            <a:r>
              <a:rPr lang="uk-UA" sz="4800" dirty="0" smtClean="0"/>
              <a:t>…</a:t>
            </a:r>
            <a:r>
              <a:rPr lang="uk-UA" sz="4800" dirty="0" err="1" smtClean="0"/>
              <a:t>вога</a:t>
            </a:r>
            <a:endParaRPr lang="ru-RU" sz="4800" dirty="0"/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2163763" y="2652713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/>
              <a:t>хв…лина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2163763" y="3429000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ч…тання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2163763" y="4186238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 dirty="0" err="1" smtClean="0"/>
              <a:t>кр</a:t>
            </a:r>
            <a:r>
              <a:rPr lang="uk-UA" sz="4800" dirty="0" smtClean="0"/>
              <a:t>…</a:t>
            </a:r>
            <a:r>
              <a:rPr lang="uk-UA" sz="4800" dirty="0" err="1" smtClean="0"/>
              <a:t>ниця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163763" y="4962525"/>
            <a:ext cx="4814887" cy="776288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чер…вики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2163763" y="5738813"/>
            <a:ext cx="4814887" cy="776287"/>
          </a:xfrm>
          <a:prstGeom prst="flowChartPredefined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 smtClean="0"/>
              <a:t>дец…метр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922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66063" y="5868988"/>
            <a:ext cx="990600" cy="58261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6548438" y="13954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sp>
        <p:nvSpPr>
          <p:cNvPr id="17422" name="WordArt 14"/>
          <p:cNvSpPr>
            <a:spLocks noChangeArrowheads="1" noChangeShapeType="1" noTextEdit="1"/>
          </p:cNvSpPr>
          <p:nvPr/>
        </p:nvSpPr>
        <p:spPr bwMode="auto">
          <a:xfrm>
            <a:off x="6548438" y="21701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7423" name="WordArt 15"/>
          <p:cNvSpPr>
            <a:spLocks noChangeArrowheads="1" noChangeShapeType="1" noTextEdit="1"/>
          </p:cNvSpPr>
          <p:nvPr/>
        </p:nvSpPr>
        <p:spPr bwMode="auto">
          <a:xfrm>
            <a:off x="6548438" y="29432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2324100" y="3727450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6548438" y="44799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7426" name="WordArt 18"/>
          <p:cNvSpPr>
            <a:spLocks noChangeArrowheads="1" noChangeShapeType="1" noTextEdit="1"/>
          </p:cNvSpPr>
          <p:nvPr/>
        </p:nvSpPr>
        <p:spPr bwMode="auto">
          <a:xfrm>
            <a:off x="2325688" y="52673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7427" name="WordArt 19"/>
          <p:cNvSpPr>
            <a:spLocks noChangeArrowheads="1" noChangeShapeType="1" noTextEdit="1"/>
          </p:cNvSpPr>
          <p:nvPr/>
        </p:nvSpPr>
        <p:spPr bwMode="auto">
          <a:xfrm>
            <a:off x="2325688" y="60388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7428" name="WordArt 20"/>
          <p:cNvSpPr>
            <a:spLocks noChangeArrowheads="1" noChangeShapeType="1" noTextEdit="1"/>
          </p:cNvSpPr>
          <p:nvPr/>
        </p:nvSpPr>
        <p:spPr bwMode="auto">
          <a:xfrm>
            <a:off x="654843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7429" name="WordArt 21"/>
          <p:cNvSpPr>
            <a:spLocks noChangeArrowheads="1" noChangeShapeType="1" noTextEdit="1"/>
          </p:cNvSpPr>
          <p:nvPr/>
        </p:nvSpPr>
        <p:spPr bwMode="auto">
          <a:xfrm>
            <a:off x="232568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7430" name="WordArt 22"/>
          <p:cNvSpPr>
            <a:spLocks noChangeArrowheads="1" noChangeShapeType="1" noTextEdit="1"/>
          </p:cNvSpPr>
          <p:nvPr/>
        </p:nvSpPr>
        <p:spPr bwMode="auto">
          <a:xfrm>
            <a:off x="2324100" y="1395413"/>
            <a:ext cx="296863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</a:t>
            </a:r>
          </a:p>
        </p:txBody>
      </p:sp>
      <p:sp>
        <p:nvSpPr>
          <p:cNvPr id="17431" name="WordArt 23"/>
          <p:cNvSpPr>
            <a:spLocks noChangeArrowheads="1" noChangeShapeType="1" noTextEdit="1"/>
          </p:cNvSpPr>
          <p:nvPr/>
        </p:nvSpPr>
        <p:spPr bwMode="auto">
          <a:xfrm>
            <a:off x="2325688" y="21701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7432" name="WordArt 24"/>
          <p:cNvSpPr>
            <a:spLocks noChangeArrowheads="1" noChangeShapeType="1" noTextEdit="1"/>
          </p:cNvSpPr>
          <p:nvPr/>
        </p:nvSpPr>
        <p:spPr bwMode="auto">
          <a:xfrm>
            <a:off x="2324100" y="29432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7433" name="WordArt 25"/>
          <p:cNvSpPr>
            <a:spLocks noChangeArrowheads="1" noChangeShapeType="1" noTextEdit="1"/>
          </p:cNvSpPr>
          <p:nvPr/>
        </p:nvSpPr>
        <p:spPr bwMode="auto">
          <a:xfrm>
            <a:off x="6548438" y="37274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7434" name="WordArt 26"/>
          <p:cNvSpPr>
            <a:spLocks noChangeArrowheads="1" noChangeShapeType="1" noTextEdit="1"/>
          </p:cNvSpPr>
          <p:nvPr/>
        </p:nvSpPr>
        <p:spPr bwMode="auto">
          <a:xfrm>
            <a:off x="6548438" y="60388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7435" name="WordArt 27"/>
          <p:cNvSpPr>
            <a:spLocks noChangeArrowheads="1" noChangeShapeType="1" noTextEdit="1"/>
          </p:cNvSpPr>
          <p:nvPr/>
        </p:nvSpPr>
        <p:spPr bwMode="auto">
          <a:xfrm>
            <a:off x="2325688" y="44799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7436" name="WordArt 28"/>
          <p:cNvSpPr>
            <a:spLocks noChangeArrowheads="1" noChangeShapeType="1" noTextEdit="1"/>
          </p:cNvSpPr>
          <p:nvPr/>
        </p:nvSpPr>
        <p:spPr bwMode="auto">
          <a:xfrm>
            <a:off x="6548438" y="52673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pic>
        <p:nvPicPr>
          <p:cNvPr id="9243" name="Picture 44" descr="medved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5950" y="1162050"/>
            <a:ext cx="22383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Овал 35"/>
          <p:cNvSpPr/>
          <p:nvPr/>
        </p:nvSpPr>
        <p:spPr>
          <a:xfrm>
            <a:off x="967336" y="1294222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35"/>
          <p:cNvSpPr/>
          <p:nvPr/>
        </p:nvSpPr>
        <p:spPr>
          <a:xfrm>
            <a:off x="959398" y="3651660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35"/>
          <p:cNvSpPr/>
          <p:nvPr/>
        </p:nvSpPr>
        <p:spPr>
          <a:xfrm>
            <a:off x="959398" y="6031322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5"/>
          <p:cNvSpPr/>
          <p:nvPr/>
        </p:nvSpPr>
        <p:spPr>
          <a:xfrm>
            <a:off x="967336" y="538572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35"/>
          <p:cNvSpPr/>
          <p:nvPr/>
        </p:nvSpPr>
        <p:spPr>
          <a:xfrm>
            <a:off x="959398" y="2068922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35"/>
          <p:cNvSpPr/>
          <p:nvPr/>
        </p:nvSpPr>
        <p:spPr>
          <a:xfrm>
            <a:off x="959398" y="2880135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35"/>
          <p:cNvSpPr/>
          <p:nvPr/>
        </p:nvSpPr>
        <p:spPr>
          <a:xfrm>
            <a:off x="967336" y="4378735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35"/>
          <p:cNvSpPr/>
          <p:nvPr/>
        </p:nvSpPr>
        <p:spPr>
          <a:xfrm>
            <a:off x="967336" y="5169310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28142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28142 -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27746E-6 L -0.28298 4.27746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20694 -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4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5555 -0.0018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4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0712 1.11111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1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1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1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9334E-6 L -0.30625 -1.19334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7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25486 -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7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1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1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7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421" grpId="0" animBg="1"/>
      <p:bldP spid="17421" grpId="1" animBg="1"/>
      <p:bldP spid="17422" grpId="0" animBg="1"/>
      <p:bldP spid="17423" grpId="0" animBg="1"/>
      <p:bldP spid="17424" grpId="0" animBg="1"/>
      <p:bldP spid="17424" grpId="1" animBg="1"/>
      <p:bldP spid="17425" grpId="0" animBg="1"/>
      <p:bldP spid="17426" grpId="0" animBg="1"/>
      <p:bldP spid="17427" grpId="0" animBg="1"/>
      <p:bldP spid="17427" grpId="1" animBg="1"/>
      <p:bldP spid="17428" grpId="0" animBg="1"/>
      <p:bldP spid="17428" grpId="1" animBg="1"/>
      <p:bldP spid="17429" grpId="0" animBg="1"/>
      <p:bldP spid="17430" grpId="0" animBg="1"/>
      <p:bldP spid="17431" grpId="0" animBg="1"/>
      <p:bldP spid="17431" grpId="1" animBg="1"/>
      <p:bldP spid="17432" grpId="0" animBg="1"/>
      <p:bldP spid="17432" grpId="1" animBg="1"/>
      <p:bldP spid="17433" grpId="0" animBg="1"/>
      <p:bldP spid="17434" grpId="0" animBg="1"/>
      <p:bldP spid="17435" grpId="0" animBg="1"/>
      <p:bldP spid="17435" grpId="1" animBg="1"/>
      <p:bldP spid="17436" grpId="0" animBg="1"/>
      <p:bldP spid="1743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34" y="1803747"/>
            <a:ext cx="7528143" cy="424632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ПОВТОРЮЙ СЛОВА ЧАСТ</a:t>
            </a:r>
            <a:r>
              <a:rPr lang="uk-UA" b="1" i="1" dirty="0" smtClean="0">
                <a:solidFill>
                  <a:schemeClr val="bg1"/>
                </a:solidFill>
              </a:rPr>
              <a:t>І</a:t>
            </a:r>
            <a:r>
              <a:rPr lang="ru-RU" b="1" i="1" dirty="0" smtClean="0">
                <a:solidFill>
                  <a:schemeClr val="bg1"/>
                </a:solidFill>
              </a:rPr>
              <a:t>ШЕ, ПИШИ ЇХ ПІД ДИКТОВКУ! 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" name="Объект 3" descr="C:\Картинки\Пчёлки\iz_opita_raboti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025">
            <a:off x="7050611" y="696951"/>
            <a:ext cx="2374457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Картинки\Пчёлки\iz_opita_rabot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2" y="494610"/>
            <a:ext cx="3983275" cy="21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37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192</Words>
  <Application>Microsoft Office PowerPoint</Application>
  <PresentationFormat>Экран (4:3)</PresentationFormat>
  <Paragraphs>171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ПОВТОРЮЙ СЛОВА ЧАСТІШЕ, ПИШИ ЇХ ПІД ДИКТОВКУ!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JULIA</cp:lastModifiedBy>
  <cp:revision>85</cp:revision>
  <cp:lastPrinted>1601-01-01T00:00:00Z</cp:lastPrinted>
  <dcterms:created xsi:type="dcterms:W3CDTF">1601-01-01T00:00:00Z</dcterms:created>
  <dcterms:modified xsi:type="dcterms:W3CDTF">2013-05-19T22:18:14Z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