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sldIdLst>
    <p:sldId id="29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87" r:id="rId44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E1EA2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12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1B814AFE-50A5-4953-A178-82B423E42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00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B7C77787-C00C-4B89-BDFA-E8E6434B2DF6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2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B0AF1B01-000A-4E6B-8ADC-6E4FBD7006A4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11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7D52018B-7F72-47A4-AC7D-A7B55FCBADE5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12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3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F540A0E5-B973-4B33-BF01-2B97C840ACA6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13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103D89CA-FEED-457D-BC8A-563BFB15BA88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14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3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297961AE-0291-4428-9D5C-56D7F29A1936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15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4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1D6FA965-6C10-4771-907C-50508AD052FF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16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7F3CB517-885E-4046-9F55-B3C4117D138A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17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EF93F43C-ED52-4306-8601-712CAE54F40D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18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4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DCDB2870-CDCB-48EB-9E17-A9B29B333105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19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259CC109-3A7E-4AB4-9534-6F35A4587F0F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20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5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13773328-1FA4-4978-A101-AC4C82D03594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3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E1E6FC69-4131-4104-A813-1372CC738258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21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65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9C7DD189-B0C7-4CCA-8760-EE6A4CF9A82F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22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5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2E940BDC-E845-4CEA-951E-29D5ACB39045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23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6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72F7D626-C7BF-4D86-BEF3-A83F6B9C171E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24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6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72254B08-9DE7-4CB5-8A64-8B6539F03CE6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25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6F5EE55C-E3F3-425C-A797-EE3D57F0592B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26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5E5FB4CE-CB01-4614-9F02-7AD3CEC78919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27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27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F4085A10-364E-4524-AE4D-DDDE593AD99D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28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ECB9F94C-A64F-460E-9379-4C897984A7F2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29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47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1DC0D16E-38B4-4BD0-BD41-86F91D1D9FC8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30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57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F13F8FE2-C683-4BF0-A87D-5629282737FB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4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4C3F62E8-F7E9-4217-B730-30E2022D5CDB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31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68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99FBFE21-7EE7-41F5-8F52-06530EA78266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32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8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736A2B8D-6883-4CFE-975D-AC78ECC36299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33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88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FB9964C2-83D4-4F7C-9A29-ADCAB4F6C1CB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34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98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0B89C248-15EF-47D3-9E04-49D990CFE29D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35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08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885EE603-B1B3-4FA8-9E1D-75CEC26F7D0A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36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720807B6-530F-4A55-B7FE-CF94B5154AFE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37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9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1A7B2A34-1EE9-4B6A-9691-0563A1423FFC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38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F24FE72C-124D-4913-BA8F-4D589FC5CF0B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39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49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62FD3AEA-7DAA-4E8F-B671-B57CAE35C35F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40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60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80E2E5DF-2168-4B9B-B606-E42049FB8EE1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5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9A78E1DD-30EB-4979-A9FB-A5EA07B0228C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41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70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B99ACE2E-B267-4A89-8EBD-5AE060205572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42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80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DFDC8782-7305-424A-ACE8-7A30D4A0B4BC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43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90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878667F4-A79E-4548-9A98-3041D8A6890E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6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92DB4373-AA2C-4F50-9271-E5E74FFDE72F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7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91012800-485D-407B-A508-F06525EA23A3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8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65F32FB4-9D11-4D73-9005-1B9C4427EAFA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9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2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lnSpc>
                <a:spcPct val="95000"/>
              </a:lnSpc>
            </a:pPr>
            <a:fld id="{8080CD96-BBC1-433B-BF00-0A90DE228C8B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</a:pPr>
              <a:t>10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2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2677B-A899-4475-8ED4-FF53DB6E1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236637"/>
      </p:ext>
    </p:extLst>
  </p:cSld>
  <p:clrMapOvr>
    <a:masterClrMapping/>
  </p:clrMapOvr>
  <p:transition spd="med" advClick="0">
    <p:wedge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5FBC2-A6F8-4781-95F1-1D5D06B09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70277"/>
      </p:ext>
    </p:extLst>
  </p:cSld>
  <p:clrMapOvr>
    <a:masterClrMapping/>
  </p:clrMapOvr>
  <p:transition spd="med" advClick="0">
    <p:wedge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F2F0F-7965-419C-A17A-0B5D0828D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0651"/>
      </p:ext>
    </p:extLst>
  </p:cSld>
  <p:clrMapOvr>
    <a:masterClrMapping/>
  </p:clrMapOvr>
  <p:transition spd="med" advClick="0">
    <p:wedge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A79A2-CCA1-4184-8DB8-89755C03E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842434"/>
      </p:ext>
    </p:extLst>
  </p:cSld>
  <p:clrMapOvr>
    <a:masterClrMapping/>
  </p:clrMapOvr>
  <p:transition spd="med" advClick="0">
    <p:wedge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E0E9F-B5AC-466F-8DC2-773A2323C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922372"/>
      </p:ext>
    </p:extLst>
  </p:cSld>
  <p:clrMapOvr>
    <a:masterClrMapping/>
  </p:clrMapOvr>
  <p:transition spd="med" advClick="0">
    <p:wedge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44FC8-BFC6-4FFD-B074-96A4CE270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610304"/>
      </p:ext>
    </p:extLst>
  </p:cSld>
  <p:clrMapOvr>
    <a:masterClrMapping/>
  </p:clrMapOvr>
  <p:transition spd="med" advClick="0">
    <p:wedge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41202-0EE9-4102-B03F-E1BBF3ED7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014983"/>
      </p:ext>
    </p:extLst>
  </p:cSld>
  <p:clrMapOvr>
    <a:masterClrMapping/>
  </p:clrMapOvr>
  <p:transition spd="med" advClick="0">
    <p:wedge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FDEA8-013B-4439-8292-6E75D6DC5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695418"/>
      </p:ext>
    </p:extLst>
  </p:cSld>
  <p:clrMapOvr>
    <a:masterClrMapping/>
  </p:clrMapOvr>
  <p:transition spd="med" advClick="0">
    <p:wedge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F3C6E-AEFA-499B-B041-DF9AB1F6A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841653"/>
      </p:ext>
    </p:extLst>
  </p:cSld>
  <p:clrMapOvr>
    <a:masterClrMapping/>
  </p:clrMapOvr>
  <p:transition spd="med" advClick="0">
    <p:wedge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B0949-9397-457A-B35B-CBD2E1D29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07737"/>
      </p:ext>
    </p:extLst>
  </p:cSld>
  <p:clrMapOvr>
    <a:masterClrMapping/>
  </p:clrMapOvr>
  <p:transition spd="med" advClick="0">
    <p:wedge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0AE3A-3017-4B1A-80F0-EB96F6A87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919605"/>
      </p:ext>
    </p:extLst>
  </p:cSld>
  <p:clrMapOvr>
    <a:masterClrMapping/>
  </p:clrMapOvr>
  <p:transition spd="med" advClick="0">
    <p:wedge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66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736405D0-48F4-4F16-861F-A2D8F74F6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wedge/>
    <p:sndAc>
      <p:stSnd>
        <p:snd r:embed="rId13" name="click.wav"/>
      </p:stSnd>
    </p:sndAc>
  </p:transition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3.xml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3" action="ppaction://hlinksldjump" highlightClick="1"/>
          </p:cNvPr>
          <p:cNvSpPr/>
          <p:nvPr/>
        </p:nvSpPr>
        <p:spPr bwMode="auto">
          <a:xfrm>
            <a:off x="1871960" y="5652045"/>
            <a:ext cx="2808312" cy="864096"/>
          </a:xfrm>
          <a:prstGeom prst="actionButtonBlank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4400" b="1" i="1" dirty="0">
                <a:solidFill>
                  <a:srgbClr val="FFFF00"/>
                </a:solidFill>
                <a:latin typeface="Georgia" pitchFamily="18" charset="0"/>
                <a:ea typeface="MS Gothic" charset="-128"/>
                <a:cs typeface="+mn-cs"/>
              </a:rPr>
              <a:t>Почати</a:t>
            </a:r>
            <a:r>
              <a:rPr lang="uk-UA" dirty="0">
                <a:solidFill>
                  <a:srgbClr val="FFFF00"/>
                </a:solidFill>
                <a:ea typeface="MS Gothic" charset="-128"/>
                <a:cs typeface="+mn-cs"/>
              </a:rPr>
              <a:t> </a:t>
            </a:r>
            <a:endParaRPr lang="ru-RU" dirty="0">
              <a:solidFill>
                <a:srgbClr val="FFFF00"/>
              </a:solidFill>
              <a:ea typeface="MS Gothic" charset="-128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792" y="1187549"/>
            <a:ext cx="8424936" cy="38706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8800" b="1" spc="50" dirty="0" err="1">
                <a:ln w="11430"/>
                <a:solidFill>
                  <a:srgbClr val="2E1EA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Важкі</a:t>
            </a:r>
            <a:r>
              <a:rPr lang="ru-RU" sz="8800" b="1" spc="50" dirty="0">
                <a:ln w="11430"/>
                <a:solidFill>
                  <a:srgbClr val="2E1EA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 </a:t>
            </a:r>
            <a:r>
              <a:rPr lang="ru-RU" sz="8800" b="1" spc="50" dirty="0" err="1">
                <a:ln w="11430"/>
                <a:solidFill>
                  <a:srgbClr val="2E1EA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випадки</a:t>
            </a:r>
            <a:r>
              <a:rPr lang="ru-RU" sz="8800" b="1" spc="50" dirty="0">
                <a:ln w="11430"/>
                <a:solidFill>
                  <a:srgbClr val="2E1EA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8800" b="1" spc="50" dirty="0">
                <a:ln w="11430"/>
                <a:solidFill>
                  <a:srgbClr val="2E1EA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множення  та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8800" b="1" spc="50" dirty="0">
                <a:ln w="11430"/>
                <a:solidFill>
                  <a:srgbClr val="2E1EA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ділення</a:t>
            </a:r>
            <a:endParaRPr lang="ru-RU" sz="8800" b="1" spc="50" dirty="0">
              <a:ln w="11430"/>
              <a:solidFill>
                <a:srgbClr val="2E1EA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pic>
        <p:nvPicPr>
          <p:cNvPr id="6" name="Рисунок 5" descr="C:\Картинки\Ученики и ученицы со школьной страницы_files\0_62e1c_fa268ba9_L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48" y="3203773"/>
            <a:ext cx="3168352" cy="4075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7 · 5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28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42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30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" action="ppaction://hlinkshowjump?jump=nextslide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35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56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8 · 4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" action="ppaction://hlinkshowjump?jump=nextslide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32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28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40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rId4" action="ppaction://hlinksldjump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27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30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5 · 8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28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42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45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" action="ppaction://hlinkshowjump?jump=nextslide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40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56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4 · 7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32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" action="ppaction://hlinkshowjump?jump=nextslide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28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30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rId4" action="ppaction://hlinksldjump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63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27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63:9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9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" action="ppaction://hlinkshowjump?jump=nextslide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7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5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4 · 9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32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" action="ppaction://hlinkshowjump?jump=nextslide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36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30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rId4" action="ppaction://hlinksldjump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27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56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54:6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7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" action="ppaction://hlinkshowjump?jump=nextslide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9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rId4" action="ppaction://hlinksldjump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4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7 · 6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48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45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30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" action="ppaction://hlinkshowjump?jump=nextslide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42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56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63:9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9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" action="ppaction://hlinkshowjump?jump=nextslide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7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rId4" action="ppaction://hlinksldjump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10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32:4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7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" action="ppaction://hlinkshowjump?jump=nextslide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rId4" action="ppaction://hlinksldjump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9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5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808" y="899517"/>
            <a:ext cx="8856984" cy="284013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ПОМИЛКА!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Спробуй ще!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4" name="Управляющая кнопка: настраиваемая 3">
            <a:hlinkClick r:id="" action="ppaction://hlinkshowjump?jump=lastslideviewed" highlightClick="1"/>
          </p:cNvPr>
          <p:cNvSpPr/>
          <p:nvPr/>
        </p:nvSpPr>
        <p:spPr bwMode="auto">
          <a:xfrm>
            <a:off x="5472360" y="4355901"/>
            <a:ext cx="3240360" cy="1224136"/>
          </a:xfrm>
          <a:prstGeom prst="actionButtonBlank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4400" b="1" i="1" dirty="0">
                <a:solidFill>
                  <a:srgbClr val="FFFF00"/>
                </a:solidFill>
                <a:latin typeface="Georgia" pitchFamily="18" charset="0"/>
                <a:ea typeface="MS Gothic" charset="-128"/>
                <a:cs typeface="+mn-cs"/>
              </a:rPr>
              <a:t>Грати далі</a:t>
            </a:r>
            <a:endParaRPr lang="ru-RU" sz="4400" b="1" i="1" dirty="0">
              <a:solidFill>
                <a:srgbClr val="FFFF0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pic>
        <p:nvPicPr>
          <p:cNvPr id="5" name="Рисунок 4" descr="C:\Картинки\Ученики и ученицы со школьной страницы_files\0_62e22_9ca3b5f7_L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04" y="3739653"/>
            <a:ext cx="3384376" cy="3323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>
    <p:wedge/>
    <p:sndAc>
      <p:stSnd>
        <p:snd r:embed="rId3" name="ой невдача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72:9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" action="ppaction://hlinkshowjump?jump=nextslide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7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rId4" action="ppaction://hlinksldjump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10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9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28:4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" action="ppaction://hlinkshowjump?jump=nextslide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7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rId4" action="ppaction://hlinksldjump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9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5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27:3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7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" action="ppaction://hlinkshowjump?jump=nextslide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9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3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36:9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9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" action="ppaction://hlinkshowjump?jump=nextslide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4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rId4" action="ppaction://hlinksldjump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5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16:4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7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5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" action="ppaction://hlinkshowjump?jump=nextslide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4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9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18:6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5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7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" action="ppaction://hlinkshowjump?jump=nextslide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3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4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56:8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" action="ppaction://hlinkshowjump?jump=nextslide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7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rId4" action="ppaction://hlinksldjump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5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4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21:7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7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9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rId4" action="ppaction://hlinksldjump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" action="ppaction://hlinkshowjump?jump=nextslide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3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30:3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7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9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" action="ppaction://hlinkshowjump?jump=nextslide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10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18:3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3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5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4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" action="ppaction://hlinkshowjump?jump=nextslide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736056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7 · 8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81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64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72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rId4" action="ppaction://hlinksldjump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63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" action="ppaction://hlinkshowjump?jump=nextslide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56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56:7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7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" action="ppaction://hlinkshowjump?jump=nextslide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rId4" action="ppaction://hlinksldjump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9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5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72:9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7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" action="ppaction://hlinkshowjump?jump=nextslide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rId4" action="ppaction://hlinksldjump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9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5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736056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7 · 8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81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64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72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rId4" action="ppaction://hlinksldjump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63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" action="ppaction://hlinkshowjump?jump=nextslide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56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81:9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7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" action="ppaction://hlinkshowjump?jump=nextslide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9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rId4" action="ppaction://hlinksldjump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10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9 · 8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81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64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" action="ppaction://hlinkshowjump?jump=nextslide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72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rId4" action="ppaction://hlinksldjump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63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56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9 · 6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" action="ppaction://hlinkshowjump?jump=nextslide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54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48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64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rId4" action="ppaction://hlinksldjump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63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56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42:6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9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" action="ppaction://hlinkshowjump?jump=nextslide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7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5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8 · 4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" action="ppaction://hlinkshowjump?jump=nextslide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32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28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40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rId4" action="ppaction://hlinksldjump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27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30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5 · 8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28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42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45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" action="ppaction://hlinkshowjump?jump=nextslide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40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56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4 · 9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32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" action="ppaction://hlinkshowjump?jump=nextslide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36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30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rId4" action="ppaction://hlinksldjump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27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56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81:9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7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" action="ppaction://hlinkshowjump?jump=nextslide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9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rId4" action="ppaction://hlinksldjump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10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54:6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7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" action="ppaction://hlinkshowjump?jump=nextslide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9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rId4" action="ppaction://hlinksldjump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4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7 · 6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48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45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30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" action="ppaction://hlinkshowjump?jump=nextslide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42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56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63:9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9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rId5" action="ppaction://hlinksldjump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7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rId4" action="ppaction://hlinksldjump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10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-облако 9"/>
          <p:cNvSpPr/>
          <p:nvPr/>
        </p:nvSpPr>
        <p:spPr bwMode="auto">
          <a:xfrm>
            <a:off x="0" y="4643933"/>
            <a:ext cx="5400352" cy="2520280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9" name="Выноска-облако 8"/>
          <p:cNvSpPr/>
          <p:nvPr/>
        </p:nvSpPr>
        <p:spPr bwMode="auto">
          <a:xfrm rot="20830202">
            <a:off x="4467863" y="819580"/>
            <a:ext cx="5400352" cy="2520280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8" name="Выноска-облако 7"/>
          <p:cNvSpPr/>
          <p:nvPr/>
        </p:nvSpPr>
        <p:spPr bwMode="auto">
          <a:xfrm rot="785321">
            <a:off x="215222" y="974203"/>
            <a:ext cx="5400352" cy="2520280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2" name="32-конечная звезда 1"/>
          <p:cNvSpPr/>
          <p:nvPr/>
        </p:nvSpPr>
        <p:spPr bwMode="auto">
          <a:xfrm>
            <a:off x="215775" y="827509"/>
            <a:ext cx="9864849" cy="5832648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7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Молодець!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7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Ти вивчив табличку! </a:t>
            </a:r>
            <a:endParaRPr lang="ru-RU" sz="7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11" name="Управляющая кнопка: настраиваемая 10">
            <a:hlinkClick r:id="" action="ppaction://hlinkshowjump?jump=firstslide" highlightClick="1"/>
          </p:cNvPr>
          <p:cNvSpPr/>
          <p:nvPr/>
        </p:nvSpPr>
        <p:spPr bwMode="auto">
          <a:xfrm>
            <a:off x="4896296" y="6372125"/>
            <a:ext cx="3456384" cy="504056"/>
          </a:xfrm>
          <a:prstGeom prst="actionButtonBlank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32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ПОЧАТИ ТЕСТ</a:t>
            </a:r>
            <a:endParaRPr lang="ru-RU" sz="32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 bwMode="auto">
          <a:xfrm>
            <a:off x="719832" y="6372125"/>
            <a:ext cx="3456384" cy="504056"/>
          </a:xfrm>
          <a:prstGeom prst="actionButtonBlank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32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ВИЙТИ </a:t>
            </a:r>
            <a:endParaRPr lang="ru-RU" sz="32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9 · 8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81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64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" action="ppaction://hlinkshowjump?jump=nextslide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72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rId4" action="ppaction://hlinksldjump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63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56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9 · 6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" action="ppaction://hlinkshowjump?jump=nextslide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54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48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64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rId4" action="ppaction://hlinksldjump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63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56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42:6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9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" action="ppaction://hlinkshowjump?jump=nextslide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7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5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8 · 6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64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rId4" action="ppaction://hlinksldjump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42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" action="ppaction://hlinkshowjump?jump=nextslide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48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rId4" action="ppaction://hlinksldjump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56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35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 bwMode="auto">
          <a:xfrm>
            <a:off x="2592040" y="1475581"/>
            <a:ext cx="5472608" cy="3384376"/>
          </a:xfrm>
          <a:prstGeom prst="star32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  <a:cs typeface="+mn-cs"/>
              </a:rPr>
              <a:t>32:8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3" name="Выноска-облако 2">
            <a:hlinkClick r:id="rId4" action="ppaction://hlinksldjump"/>
          </p:cNvPr>
          <p:cNvSpPr/>
          <p:nvPr/>
        </p:nvSpPr>
        <p:spPr bwMode="auto">
          <a:xfrm>
            <a:off x="287784" y="395461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5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4" name="Выноска-облако 3">
            <a:hlinkClick r:id="" action="ppaction://hlinkshowjump?jump=nextslide"/>
          </p:cNvPr>
          <p:cNvSpPr/>
          <p:nvPr/>
        </p:nvSpPr>
        <p:spPr bwMode="auto">
          <a:xfrm>
            <a:off x="6264448" y="251445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4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 bwMode="auto">
          <a:xfrm>
            <a:off x="0" y="334778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6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6" name="Выноска-облако 5">
            <a:hlinkClick r:id="rId4" action="ppaction://hlinksldjump"/>
          </p:cNvPr>
          <p:cNvSpPr/>
          <p:nvPr/>
        </p:nvSpPr>
        <p:spPr bwMode="auto">
          <a:xfrm>
            <a:off x="6480225" y="3707829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3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 bwMode="auto">
          <a:xfrm>
            <a:off x="2736056" y="5219997"/>
            <a:ext cx="3600400" cy="1728192"/>
          </a:xfrm>
          <a:prstGeom prst="cloudCallout">
            <a:avLst>
              <a:gd name="adj1" fmla="val -15671"/>
              <a:gd name="adj2" fmla="val 36297"/>
            </a:avLst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uk-UA" sz="9600" b="1" dirty="0">
                <a:solidFill>
                  <a:srgbClr val="002060"/>
                </a:solidFill>
                <a:latin typeface="Georgia" pitchFamily="18" charset="0"/>
                <a:ea typeface="MS Gothic" charset="-128"/>
                <a:cs typeface="+mn-cs"/>
              </a:rPr>
              <a:t>8</a:t>
            </a:r>
            <a:endParaRPr lang="ru-RU" sz="9600" b="1" dirty="0">
              <a:solidFill>
                <a:srgbClr val="002060"/>
              </a:solidFill>
              <a:latin typeface="Georgia" pitchFamily="18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338</Words>
  <Application>Microsoft Office PowerPoint</Application>
  <PresentationFormat>Произвольный</PresentationFormat>
  <Paragraphs>293</Paragraphs>
  <Slides>43</Slides>
  <Notes>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Arial</vt:lpstr>
      <vt:lpstr>MS Gothic</vt:lpstr>
      <vt:lpstr>Times New Roman</vt:lpstr>
      <vt:lpstr>Arial Unicode MS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lastModifiedBy>JULIA</cp:lastModifiedBy>
  <cp:revision>8</cp:revision>
  <cp:lastPrinted>1601-01-01T00:00:00Z</cp:lastPrinted>
  <dcterms:created xsi:type="dcterms:W3CDTF">2010-10-20T10:41:27Z</dcterms:created>
  <dcterms:modified xsi:type="dcterms:W3CDTF">2013-05-19T22:50:55Z</dcterms:modified>
</cp:coreProperties>
</file>