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1" r:id="rId2"/>
    <p:sldId id="293" r:id="rId3"/>
    <p:sldId id="294" r:id="rId4"/>
    <p:sldId id="274" r:id="rId5"/>
    <p:sldId id="273" r:id="rId6"/>
    <p:sldId id="276" r:id="rId7"/>
    <p:sldId id="275" r:id="rId8"/>
    <p:sldId id="277" r:id="rId9"/>
    <p:sldId id="285" r:id="rId10"/>
    <p:sldId id="281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9BB45-9893-4980-B892-F4FA6FED6C4F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0B154-830E-4E3C-9D97-FCEF89DAF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B154-830E-4E3C-9D97-FCEF89DAFA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Таблица на 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B154-830E-4E3C-9D97-FCEF89DAFA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Умножение числа</a:t>
            </a:r>
            <a:r>
              <a:rPr lang="ru-RU" baseline="0" dirty="0" smtClean="0"/>
              <a:t> 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B154-830E-4E3C-9D97-FCEF89DAFA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Таблица на 4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B154-830E-4E3C-9D97-FCEF89DAFA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Умножение числа</a:t>
            </a:r>
            <a:r>
              <a:rPr lang="ru-RU" baseline="0" dirty="0" smtClean="0"/>
              <a:t> 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B154-830E-4E3C-9D97-FCEF89DAFA5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Таблица на 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B154-830E-4E3C-9D97-FCEF89DAFA5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Таблица на 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B154-830E-4E3C-9D97-FCEF89DAFA5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Таблица на 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B154-830E-4E3C-9D97-FCEF89DAFA5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Таблица на 9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B154-830E-4E3C-9D97-FCEF89DAFA5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audio" Target="../media/audio4.wav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4.gif"/><Relationship Id="rId10" Type="http://schemas.openxmlformats.org/officeDocument/2006/relationships/image" Target="../media/image80.png"/><Relationship Id="rId4" Type="http://schemas.openxmlformats.org/officeDocument/2006/relationships/audio" Target="../media/audio2.wav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5.png"/><Relationship Id="rId5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slide" Target="slide2.xml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4.gif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38.png"/><Relationship Id="rId12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4.gif"/><Relationship Id="rId10" Type="http://schemas.openxmlformats.org/officeDocument/2006/relationships/image" Target="../media/image51.png"/><Relationship Id="rId4" Type="http://schemas.openxmlformats.org/officeDocument/2006/relationships/audio" Target="../media/audio2.wav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audio" Target="../media/audio4.wav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4.gif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audio" Target="../media/audio2.wav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audio" Target="../media/audio4.wav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4.gif"/><Relationship Id="rId15" Type="http://schemas.openxmlformats.org/officeDocument/2006/relationships/image" Target="../media/image2.png"/><Relationship Id="rId10" Type="http://schemas.openxmlformats.org/officeDocument/2006/relationships/image" Target="../media/image70.png"/><Relationship Id="rId4" Type="http://schemas.openxmlformats.org/officeDocument/2006/relationships/audio" Target="../media/audio2.wav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78761" y="4786322"/>
            <a:ext cx="5786478" cy="15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МОУ СОШ № 15 г. Владикавказа РСО-А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Коломенская В.Г.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2012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71546"/>
            <a:ext cx="742955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Тренажёр–раскраска</a:t>
            </a:r>
          </a:p>
          <a:p>
            <a:pPr algn="ctr"/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По таблице умножения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6" name="Picture 11" descr="C:\Documents and Settings\UserXP\Мои документы\Мои рисунки\Рисунок1нов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857752" y="3143248"/>
            <a:ext cx="2428892" cy="156212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Picture 3" descr="C:\Documents and Settings\UserXP\Мои документы\2012-01-22\Image0038.BMP"/>
          <p:cNvPicPr>
            <a:picLocks noChangeAspect="1" noChangeArrowheads="1"/>
          </p:cNvPicPr>
          <p:nvPr/>
        </p:nvPicPr>
        <p:blipFill>
          <a:blip r:embed="rId3"/>
          <a:srcRect t="28731" r="44330" b="43326"/>
          <a:stretch>
            <a:fillRect/>
          </a:stretch>
        </p:blipFill>
        <p:spPr bwMode="auto">
          <a:xfrm>
            <a:off x="1836351" y="3143248"/>
            <a:ext cx="2449865" cy="15716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Picture 2" descr="C:\Documents and Settings\UserXP\Мои документы\Мама картинки2\Мама 4\СКЛАД  АНИМАШЕК (ЧЕРНЫЙ ФОН)\641882076.jpg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572140"/>
            <a:ext cx="928662" cy="6994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9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81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" name="Группа 63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63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9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Группа 66"/>
          <p:cNvGrpSpPr/>
          <p:nvPr/>
        </p:nvGrpSpPr>
        <p:grpSpPr>
          <a:xfrm>
            <a:off x="4786314" y="5500702"/>
            <a:ext cx="1143008" cy="928694"/>
            <a:chOff x="428596" y="2428868"/>
            <a:chExt cx="1143008" cy="928694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63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" name="Группа 46"/>
          <p:cNvGrpSpPr/>
          <p:nvPr/>
        </p:nvGrpSpPr>
        <p:grpSpPr>
          <a:xfrm>
            <a:off x="3214678" y="5500702"/>
            <a:ext cx="1143008" cy="928694"/>
            <a:chOff x="428596" y="2428868"/>
            <a:chExt cx="1143008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9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8" name="Дата 26"/>
          <p:cNvSpPr txBox="1">
            <a:spLocks/>
          </p:cNvSpPr>
          <p:nvPr/>
        </p:nvSpPr>
        <p:spPr>
          <a:xfrm>
            <a:off x="0" y="6492875"/>
            <a:ext cx="22860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CE3EA-62A0-46EB-A781-429DBD9D8128}" type="datetime1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04.01.2002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ru-RU" dirty="0" smtClean="0"/>
              <a:t>Коломенская Виктория Григорьевна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8" name="Группа 11"/>
          <p:cNvGrpSpPr/>
          <p:nvPr/>
        </p:nvGrpSpPr>
        <p:grpSpPr>
          <a:xfrm>
            <a:off x="2500298" y="4286256"/>
            <a:ext cx="1143008" cy="928694"/>
            <a:chOff x="428596" y="5357826"/>
            <a:chExt cx="1143008" cy="9286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9" name="Группа 10"/>
          <p:cNvGrpSpPr/>
          <p:nvPr/>
        </p:nvGrpSpPr>
        <p:grpSpPr>
          <a:xfrm>
            <a:off x="2500298" y="4286256"/>
            <a:ext cx="1143008" cy="928694"/>
            <a:chOff x="428596" y="2428868"/>
            <a:chExt cx="1143008" cy="9286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0" name="Группа 29"/>
          <p:cNvGrpSpPr/>
          <p:nvPr/>
        </p:nvGrpSpPr>
        <p:grpSpPr>
          <a:xfrm>
            <a:off x="6429388" y="5500702"/>
            <a:ext cx="1143008" cy="928694"/>
            <a:chOff x="428596" y="2428868"/>
            <a:chExt cx="1143008" cy="92869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81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2" name="Группа 32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81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3" name="Группа 39"/>
          <p:cNvGrpSpPr/>
          <p:nvPr/>
        </p:nvGrpSpPr>
        <p:grpSpPr>
          <a:xfrm>
            <a:off x="5500694" y="4286256"/>
            <a:ext cx="1143008" cy="928694"/>
            <a:chOff x="428596" y="5357826"/>
            <a:chExt cx="1143008" cy="92869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27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7" name="Группа 43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9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0" name="Группа 54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Группа 57"/>
          <p:cNvGrpSpPr/>
          <p:nvPr/>
        </p:nvGrpSpPr>
        <p:grpSpPr>
          <a:xfrm>
            <a:off x="4000496" y="4286256"/>
            <a:ext cx="1143008" cy="928694"/>
            <a:chOff x="428596" y="2428868"/>
            <a:chExt cx="1143008" cy="92869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7" name="Группа 60"/>
          <p:cNvGrpSpPr/>
          <p:nvPr/>
        </p:nvGrpSpPr>
        <p:grpSpPr>
          <a:xfrm>
            <a:off x="4000496" y="4286256"/>
            <a:ext cx="1143008" cy="928694"/>
            <a:chOff x="428596" y="5357826"/>
            <a:chExt cx="1143008" cy="92869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0" name="Группа 73"/>
          <p:cNvGrpSpPr/>
          <p:nvPr/>
        </p:nvGrpSpPr>
        <p:grpSpPr>
          <a:xfrm>
            <a:off x="1643042" y="5500702"/>
            <a:ext cx="1143008" cy="928694"/>
            <a:chOff x="428596" y="5357826"/>
            <a:chExt cx="1143008" cy="928694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4" name="Группа 7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7" name="Группа 82"/>
          <p:cNvGrpSpPr/>
          <p:nvPr/>
        </p:nvGrpSpPr>
        <p:grpSpPr>
          <a:xfrm>
            <a:off x="4000496" y="4286256"/>
            <a:ext cx="1143008" cy="923330"/>
            <a:chOff x="428596" y="5363190"/>
            <a:chExt cx="1143008" cy="923330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71472" y="5363190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2" name="Группа 88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63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5" name="Группа 91"/>
          <p:cNvGrpSpPr/>
          <p:nvPr/>
        </p:nvGrpSpPr>
        <p:grpSpPr>
          <a:xfrm>
            <a:off x="5500694" y="4286256"/>
            <a:ext cx="1143008" cy="928694"/>
            <a:chOff x="428596" y="5357826"/>
            <a:chExt cx="1143008" cy="928694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27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8" name="Группа 94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1" name="Группа 97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4" name="Группа 14"/>
          <p:cNvGrpSpPr/>
          <p:nvPr/>
        </p:nvGrpSpPr>
        <p:grpSpPr>
          <a:xfrm>
            <a:off x="1643042" y="5500702"/>
            <a:ext cx="1143008" cy="928694"/>
            <a:chOff x="428596" y="2428868"/>
            <a:chExt cx="1143008" cy="9286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7" name="Группа 2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1" name="Группа 51"/>
          <p:cNvGrpSpPr/>
          <p:nvPr/>
        </p:nvGrpSpPr>
        <p:grpSpPr>
          <a:xfrm>
            <a:off x="928662" y="4286256"/>
            <a:ext cx="1143008" cy="923330"/>
            <a:chOff x="428596" y="2434232"/>
            <a:chExt cx="1143008" cy="9233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71472" y="2434232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4" name="Группа 36"/>
          <p:cNvGrpSpPr/>
          <p:nvPr/>
        </p:nvGrpSpPr>
        <p:grpSpPr>
          <a:xfrm>
            <a:off x="5500694" y="4286256"/>
            <a:ext cx="1143008" cy="928694"/>
            <a:chOff x="428596" y="2428868"/>
            <a:chExt cx="1143008" cy="9286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27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7" name="Группа 22"/>
          <p:cNvGrpSpPr/>
          <p:nvPr/>
        </p:nvGrpSpPr>
        <p:grpSpPr>
          <a:xfrm>
            <a:off x="1643042" y="5500702"/>
            <a:ext cx="1143008" cy="928694"/>
            <a:chOff x="428596" y="2428868"/>
            <a:chExt cx="1143008" cy="92869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0" name="Группа 100"/>
          <p:cNvGrpSpPr/>
          <p:nvPr/>
        </p:nvGrpSpPr>
        <p:grpSpPr>
          <a:xfrm>
            <a:off x="2500298" y="4286256"/>
            <a:ext cx="1143008" cy="928694"/>
            <a:chOff x="428596" y="2428868"/>
            <a:chExt cx="1143008" cy="92869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71670" y="3286124"/>
            <a:ext cx="492922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отлично !</a:t>
            </a:r>
          </a:p>
        </p:txBody>
      </p:sp>
      <p:pic>
        <p:nvPicPr>
          <p:cNvPr id="2051" name="Picture 3" descr="C:\Documents and Settings\UserXP\Мои документы\Мои рисунки\999.bmp"/>
          <p:cNvPicPr>
            <a:picLocks noChangeAspect="1" noChangeArrowheads="1"/>
          </p:cNvPicPr>
          <p:nvPr/>
        </p:nvPicPr>
        <p:blipFill>
          <a:blip r:embed="rId5"/>
          <a:srcRect r="1663" b="6240"/>
          <a:stretch>
            <a:fillRect/>
          </a:stretch>
        </p:blipFill>
        <p:spPr bwMode="auto">
          <a:xfrm>
            <a:off x="2285984" y="285728"/>
            <a:ext cx="4571521" cy="2795586"/>
          </a:xfrm>
          <a:prstGeom prst="rect">
            <a:avLst/>
          </a:prstGeom>
          <a:noFill/>
        </p:spPr>
      </p:pic>
      <p:pic>
        <p:nvPicPr>
          <p:cNvPr id="2052" name="Picture 4" descr="C:\Documents and Settings\UserXP\Мои документы\Мои рисунки\888.bmp"/>
          <p:cNvPicPr>
            <a:picLocks noChangeAspect="1" noChangeArrowheads="1"/>
          </p:cNvPicPr>
          <p:nvPr/>
        </p:nvPicPr>
        <p:blipFill>
          <a:blip r:embed="rId6"/>
          <a:srcRect r="1663" b="6240"/>
          <a:stretch>
            <a:fillRect/>
          </a:stretch>
        </p:blipFill>
        <p:spPr bwMode="auto">
          <a:xfrm>
            <a:off x="2285984" y="285728"/>
            <a:ext cx="4572032" cy="2795899"/>
          </a:xfrm>
          <a:prstGeom prst="rect">
            <a:avLst/>
          </a:prstGeom>
          <a:noFill/>
        </p:spPr>
      </p:pic>
      <p:pic>
        <p:nvPicPr>
          <p:cNvPr id="2053" name="Picture 5" descr="C:\Documents and Settings\UserXP\Мои документы\Мои рисунки\777.bmp"/>
          <p:cNvPicPr>
            <a:picLocks noChangeAspect="1" noChangeArrowheads="1"/>
          </p:cNvPicPr>
          <p:nvPr/>
        </p:nvPicPr>
        <p:blipFill>
          <a:blip r:embed="rId7"/>
          <a:srcRect r="1663" b="6240"/>
          <a:stretch>
            <a:fillRect/>
          </a:stretch>
        </p:blipFill>
        <p:spPr bwMode="auto">
          <a:xfrm>
            <a:off x="2285984" y="285728"/>
            <a:ext cx="4581525" cy="2801704"/>
          </a:xfrm>
          <a:prstGeom prst="rect">
            <a:avLst/>
          </a:prstGeom>
          <a:noFill/>
        </p:spPr>
      </p:pic>
      <p:pic>
        <p:nvPicPr>
          <p:cNvPr id="2054" name="Picture 6" descr="C:\Documents and Settings\UserXP\Мои документы\Мои рисунки\666.bmp"/>
          <p:cNvPicPr>
            <a:picLocks noChangeAspect="1" noChangeArrowheads="1"/>
          </p:cNvPicPr>
          <p:nvPr/>
        </p:nvPicPr>
        <p:blipFill>
          <a:blip r:embed="rId8"/>
          <a:srcRect r="1663" b="6240"/>
          <a:stretch>
            <a:fillRect/>
          </a:stretch>
        </p:blipFill>
        <p:spPr bwMode="auto">
          <a:xfrm>
            <a:off x="2285984" y="285728"/>
            <a:ext cx="4581525" cy="2801704"/>
          </a:xfrm>
          <a:prstGeom prst="rect">
            <a:avLst/>
          </a:prstGeom>
          <a:noFill/>
        </p:spPr>
      </p:pic>
      <p:pic>
        <p:nvPicPr>
          <p:cNvPr id="2063" name="Picture 15" descr="C:\Documents and Settings\UserXP\Мои документы\Мои рисунки\555.bmp"/>
          <p:cNvPicPr>
            <a:picLocks noChangeAspect="1" noChangeArrowheads="1"/>
          </p:cNvPicPr>
          <p:nvPr/>
        </p:nvPicPr>
        <p:blipFill>
          <a:blip r:embed="rId9"/>
          <a:srcRect r="1663" b="6240"/>
          <a:stretch>
            <a:fillRect/>
          </a:stretch>
        </p:blipFill>
        <p:spPr bwMode="auto">
          <a:xfrm>
            <a:off x="2285984" y="285728"/>
            <a:ext cx="4571521" cy="2795586"/>
          </a:xfrm>
          <a:prstGeom prst="rect">
            <a:avLst/>
          </a:prstGeom>
          <a:noFill/>
        </p:spPr>
      </p:pic>
      <p:pic>
        <p:nvPicPr>
          <p:cNvPr id="2064" name="Picture 16" descr="C:\Documents and Settings\UserXP\Мои документы\Мои рисунки\444.bmp"/>
          <p:cNvPicPr>
            <a:picLocks noChangeAspect="1" noChangeArrowheads="1"/>
          </p:cNvPicPr>
          <p:nvPr/>
        </p:nvPicPr>
        <p:blipFill>
          <a:blip r:embed="rId10"/>
          <a:srcRect r="1663" b="6240"/>
          <a:stretch>
            <a:fillRect/>
          </a:stretch>
        </p:blipFill>
        <p:spPr bwMode="auto">
          <a:xfrm>
            <a:off x="2285984" y="285728"/>
            <a:ext cx="4581525" cy="2801704"/>
          </a:xfrm>
          <a:prstGeom prst="rect">
            <a:avLst/>
          </a:prstGeom>
          <a:noFill/>
        </p:spPr>
      </p:pic>
      <p:pic>
        <p:nvPicPr>
          <p:cNvPr id="2065" name="Picture 17" descr="C:\Documents and Settings\UserXP\Мои документы\Мои рисунки\333.bmp"/>
          <p:cNvPicPr>
            <a:picLocks noChangeAspect="1" noChangeArrowheads="1"/>
          </p:cNvPicPr>
          <p:nvPr/>
        </p:nvPicPr>
        <p:blipFill>
          <a:blip r:embed="rId11"/>
          <a:srcRect r="1663" b="6240"/>
          <a:stretch>
            <a:fillRect/>
          </a:stretch>
        </p:blipFill>
        <p:spPr bwMode="auto">
          <a:xfrm>
            <a:off x="2285984" y="285728"/>
            <a:ext cx="4581525" cy="2801704"/>
          </a:xfrm>
          <a:prstGeom prst="rect">
            <a:avLst/>
          </a:prstGeom>
          <a:noFill/>
        </p:spPr>
      </p:pic>
      <p:pic>
        <p:nvPicPr>
          <p:cNvPr id="2058" name="Picture 10" descr="C:\Documents and Settings\UserXP\Мои документы\Мои рисунки\222.bmp"/>
          <p:cNvPicPr>
            <a:picLocks noChangeAspect="1" noChangeArrowheads="1"/>
          </p:cNvPicPr>
          <p:nvPr/>
        </p:nvPicPr>
        <p:blipFill>
          <a:blip r:embed="rId12"/>
          <a:srcRect r="1663" b="6240"/>
          <a:stretch>
            <a:fillRect/>
          </a:stretch>
        </p:blipFill>
        <p:spPr bwMode="auto">
          <a:xfrm>
            <a:off x="2285984" y="285728"/>
            <a:ext cx="4572000" cy="2795879"/>
          </a:xfrm>
          <a:prstGeom prst="rect">
            <a:avLst/>
          </a:prstGeom>
          <a:noFill/>
        </p:spPr>
      </p:pic>
      <p:pic>
        <p:nvPicPr>
          <p:cNvPr id="2059" name="Picture 11" descr="C:\Documents and Settings\UserXP\Мои документы\Мои рисунки\111.bmp"/>
          <p:cNvPicPr>
            <a:picLocks noChangeAspect="1" noChangeArrowheads="1"/>
          </p:cNvPicPr>
          <p:nvPr/>
        </p:nvPicPr>
        <p:blipFill>
          <a:blip r:embed="rId13"/>
          <a:srcRect r="1663" b="6240"/>
          <a:stretch>
            <a:fillRect/>
          </a:stretch>
        </p:blipFill>
        <p:spPr bwMode="auto">
          <a:xfrm>
            <a:off x="2285984" y="285728"/>
            <a:ext cx="4555940" cy="2786058"/>
          </a:xfrm>
          <a:prstGeom prst="rect">
            <a:avLst/>
          </a:prstGeom>
          <a:noFill/>
        </p:spPr>
      </p:pic>
      <p:pic>
        <p:nvPicPr>
          <p:cNvPr id="2060" name="Picture 12" descr="C:\Documents and Settings\UserXP\Мои документы\Мои рисунки\000.bmp"/>
          <p:cNvPicPr>
            <a:picLocks noChangeAspect="1" noChangeArrowheads="1"/>
          </p:cNvPicPr>
          <p:nvPr/>
        </p:nvPicPr>
        <p:blipFill>
          <a:blip r:embed="rId14"/>
          <a:srcRect r="1663" b="6240"/>
          <a:stretch>
            <a:fillRect/>
          </a:stretch>
        </p:blipFill>
        <p:spPr bwMode="auto">
          <a:xfrm>
            <a:off x="2285984" y="285728"/>
            <a:ext cx="4572031" cy="2795898"/>
          </a:xfrm>
          <a:prstGeom prst="rect">
            <a:avLst/>
          </a:prstGeom>
          <a:noFill/>
        </p:spPr>
      </p:pic>
      <p:pic>
        <p:nvPicPr>
          <p:cNvPr id="114" name="Picture 2" descr="C:\Documents and Settings\UserXP\Мои документы\Мама картинки2\Мама 4\СКЛАД  АНИМАШЕК (ЧЕРНЫЙ ФОН)\641882076.jpg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8148" y="5572140"/>
            <a:ext cx="928662" cy="699435"/>
          </a:xfrm>
          <a:prstGeom prst="rect">
            <a:avLst/>
          </a:prstGeom>
          <a:noFill/>
        </p:spPr>
      </p:pic>
      <p:pic>
        <p:nvPicPr>
          <p:cNvPr id="106" name="Picture 2" descr="C:\Documents and Settings\UserXP\Мои документы\Мама картинки2\Мама 4\СКЛАД  АНИМАШЕК (ЧЕРНЫЙ ФОН)\641882076.jpg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428596" y="5572140"/>
            <a:ext cx="928662" cy="6994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8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 animBg="1"/>
      <p:bldP spid="70" grpId="0" animBg="1"/>
      <p:bldP spid="21" grpId="0" animBg="1"/>
      <p:bldP spid="43" grpId="0" animBg="1"/>
      <p:bldP spid="50" grpId="0" animBg="1"/>
      <p:bldP spid="51" grpId="0" animBg="1"/>
      <p:bldP spid="14" grpId="0" animBg="1"/>
      <p:bldP spid="36" grpId="0" animBg="1"/>
      <p:bldP spid="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71480"/>
            <a:ext cx="492922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Иллюстративные источники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143116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Картинки к слайдам №7, 8, 9 – раскраска неизвестного автора – обработаны в программе  </a:t>
            </a:r>
            <a:r>
              <a:rPr lang="en-US" sz="2400" dirty="0" smtClean="0"/>
              <a:t>Paint</a:t>
            </a:r>
            <a:r>
              <a:rPr lang="ru-RU" sz="2400" dirty="0" smtClean="0"/>
              <a:t>. Солнышко, месяц и звездочки – </a:t>
            </a:r>
            <a:r>
              <a:rPr lang="ru-RU" sz="2400" dirty="0" err="1" smtClean="0"/>
              <a:t>автофигуры</a:t>
            </a:r>
            <a:r>
              <a:rPr lang="ru-RU" sz="2400" dirty="0" smtClean="0"/>
              <a:t> </a:t>
            </a:r>
            <a:r>
              <a:rPr lang="en-US" sz="2400" dirty="0" smtClean="0"/>
              <a:t>Microsoft Office Word</a:t>
            </a:r>
            <a:r>
              <a:rPr lang="ru-RU" sz="2400" dirty="0" smtClean="0"/>
              <a:t>. Картинки к слайдам </a:t>
            </a:r>
            <a:r>
              <a:rPr lang="ru-RU" sz="2400" smtClean="0"/>
              <a:t>№ 3,4,5,6,10 </a:t>
            </a:r>
            <a:r>
              <a:rPr lang="ru-RU" sz="2400" dirty="0" smtClean="0"/>
              <a:t>выполнены в программе </a:t>
            </a:r>
            <a:r>
              <a:rPr lang="en-US" sz="2400" dirty="0" smtClean="0"/>
              <a:t>Paint </a:t>
            </a:r>
            <a:r>
              <a:rPr lang="ru-RU" sz="2400" dirty="0" smtClean="0"/>
              <a:t> автором презентации.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50057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http://animo2.ucoz.ru/photo/animacii_malogo_razmera/sklad_animacij/    -  стрелка</a:t>
            </a:r>
            <a:endParaRPr lang="ru-RU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928794" y="5500702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Материал  опубликован на  сайте </a:t>
            </a:r>
            <a:r>
              <a:rPr lang="en-US" sz="2000" dirty="0">
                <a:solidFill>
                  <a:srgbClr val="FF0000"/>
                </a:solidFill>
              </a:rPr>
              <a:t>http</a:t>
            </a:r>
            <a:r>
              <a:rPr lang="en-US" sz="2000" dirty="0" smtClean="0">
                <a:solidFill>
                  <a:srgbClr val="FF0000"/>
                </a:solidFill>
              </a:rPr>
              <a:t>://</a:t>
            </a:r>
            <a:r>
              <a:rPr lang="en-US" sz="2000" dirty="0" smtClean="0">
                <a:solidFill>
                  <a:srgbClr val="FF0000"/>
                </a:solidFill>
              </a:rPr>
              <a:t>viki.rdf</a:t>
            </a:r>
            <a:r>
              <a:rPr lang="en-US" sz="2000" dirty="0" smtClean="0">
                <a:solidFill>
                  <a:srgbClr val="FF0000"/>
                </a:solidFill>
              </a:rPr>
              <a:t>.ru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5"/>
          <p:cNvGrpSpPr/>
          <p:nvPr/>
        </p:nvGrpSpPr>
        <p:grpSpPr>
          <a:xfrm>
            <a:off x="928662" y="4357694"/>
            <a:ext cx="1143008" cy="928694"/>
            <a:chOff x="428596" y="5357826"/>
            <a:chExt cx="1143008" cy="928694"/>
          </a:xfrm>
        </p:grpSpPr>
        <p:sp>
          <p:nvSpPr>
            <p:cNvPr id="87" name="Скругленный прямоугольник 86">
              <a:hlinkClick r:id="rId3" action="ppaction://hlinksldjump"/>
            </p:cNvPr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8" name="Прямоугольник 87">
              <a:hlinkClick r:id="rId3" action="ppaction://hlinksldjump"/>
            </p:cNvPr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8" name="Дата 26"/>
          <p:cNvSpPr txBox="1">
            <a:spLocks/>
          </p:cNvSpPr>
          <p:nvPr/>
        </p:nvSpPr>
        <p:spPr>
          <a:xfrm>
            <a:off x="0" y="6492875"/>
            <a:ext cx="22860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CE3EA-62A0-46EB-A781-429DBD9D8128}" type="datetime1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04.01.2002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ru-RU" dirty="0" smtClean="0"/>
              <a:t>Коломенская Виктория Григорьевна</a:t>
            </a:r>
            <a:endParaRPr lang="ru-RU" dirty="0"/>
          </a:p>
        </p:txBody>
      </p:sp>
      <p:grpSp>
        <p:nvGrpSpPr>
          <p:cNvPr id="18" name="Группа 11"/>
          <p:cNvGrpSpPr/>
          <p:nvPr/>
        </p:nvGrpSpPr>
        <p:grpSpPr>
          <a:xfrm>
            <a:off x="2446719" y="4357694"/>
            <a:ext cx="1143008" cy="928694"/>
            <a:chOff x="428596" y="5357826"/>
            <a:chExt cx="1143008" cy="928694"/>
          </a:xfrm>
        </p:grpSpPr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" name="Прямоугольник 9">
              <a:hlinkClick r:id="rId4" action="ppaction://hlinksldjump"/>
            </p:cNvPr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7" name="Группа 60"/>
          <p:cNvGrpSpPr/>
          <p:nvPr/>
        </p:nvGrpSpPr>
        <p:grpSpPr>
          <a:xfrm>
            <a:off x="6000760" y="5500702"/>
            <a:ext cx="1143008" cy="928694"/>
            <a:chOff x="428596" y="5357826"/>
            <a:chExt cx="1143008" cy="928694"/>
          </a:xfrm>
        </p:grpSpPr>
        <p:sp>
          <p:nvSpPr>
            <p:cNvPr id="62" name="Скругленный прямоугольник 61">
              <a:hlinkClick r:id="rId5" action="ppaction://hlinksldjump"/>
            </p:cNvPr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3" name="Прямоугольник 62">
              <a:hlinkClick r:id="rId5" action="ppaction://hlinksldjump"/>
            </p:cNvPr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9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0" name="Группа 73"/>
          <p:cNvGrpSpPr/>
          <p:nvPr/>
        </p:nvGrpSpPr>
        <p:grpSpPr>
          <a:xfrm>
            <a:off x="2071670" y="5500702"/>
            <a:ext cx="1143008" cy="928694"/>
            <a:chOff x="428596" y="5357826"/>
            <a:chExt cx="1143008" cy="928694"/>
          </a:xfrm>
        </p:grpSpPr>
        <p:sp>
          <p:nvSpPr>
            <p:cNvPr id="75" name="Скругленный прямоугольник 74">
              <a:hlinkClick r:id="rId6" action="ppaction://hlinksldjump"/>
            </p:cNvPr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6" name="Прямоугольник 75">
              <a:hlinkClick r:id="rId6" action="ppaction://hlinksldjump"/>
            </p:cNvPr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4" name="Группа 76"/>
          <p:cNvGrpSpPr/>
          <p:nvPr/>
        </p:nvGrpSpPr>
        <p:grpSpPr>
          <a:xfrm>
            <a:off x="7000892" y="4357694"/>
            <a:ext cx="1143008" cy="928694"/>
            <a:chOff x="428596" y="5357826"/>
            <a:chExt cx="1143008" cy="928694"/>
          </a:xfrm>
        </p:grpSpPr>
        <p:sp>
          <p:nvSpPr>
            <p:cNvPr id="78" name="Скругленный прямоугольник 77">
              <a:hlinkClick r:id="rId7" action="ppaction://hlinksldjump"/>
            </p:cNvPr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9" name="Прямоугольник 78">
              <a:hlinkClick r:id="rId7" action="ppaction://hlinksldjump"/>
            </p:cNvPr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5" name="Группа 91"/>
          <p:cNvGrpSpPr/>
          <p:nvPr/>
        </p:nvGrpSpPr>
        <p:grpSpPr>
          <a:xfrm>
            <a:off x="3964776" y="4357694"/>
            <a:ext cx="1143008" cy="928694"/>
            <a:chOff x="428596" y="5357826"/>
            <a:chExt cx="1143008" cy="928694"/>
          </a:xfrm>
        </p:grpSpPr>
        <p:sp>
          <p:nvSpPr>
            <p:cNvPr id="93" name="Скругленный прямоугольник 92">
              <a:hlinkClick r:id="rId8" action="ppaction://hlinksldjump"/>
            </p:cNvPr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4" name="Прямоугольник 93">
              <a:hlinkClick r:id="rId8" action="ppaction://hlinksldjump"/>
            </p:cNvPr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8" name="Группа 94"/>
          <p:cNvGrpSpPr/>
          <p:nvPr/>
        </p:nvGrpSpPr>
        <p:grpSpPr>
          <a:xfrm>
            <a:off x="5482834" y="4357694"/>
            <a:ext cx="1143008" cy="928694"/>
            <a:chOff x="428596" y="5357826"/>
            <a:chExt cx="1143008" cy="928694"/>
          </a:xfrm>
        </p:grpSpPr>
        <p:sp>
          <p:nvSpPr>
            <p:cNvPr id="96" name="Скругленный прямоугольник 95">
              <a:hlinkClick r:id="rId9" action="ppaction://hlinksldjump"/>
            </p:cNvPr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7" name="Прямоугольник 96">
              <a:hlinkClick r:id="rId9" action="ppaction://hlinksldjump"/>
            </p:cNvPr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036215" y="5500702"/>
            <a:ext cx="1143008" cy="928694"/>
            <a:chOff x="3214678" y="5500702"/>
            <a:chExt cx="1143008" cy="928694"/>
          </a:xfrm>
        </p:grpSpPr>
        <p:grpSp>
          <p:nvGrpSpPr>
            <p:cNvPr id="3" name="Группа 63"/>
            <p:cNvGrpSpPr/>
            <p:nvPr/>
          </p:nvGrpSpPr>
          <p:grpSpPr>
            <a:xfrm>
              <a:off x="3214678" y="5500702"/>
              <a:ext cx="1143008" cy="928694"/>
              <a:chOff x="428596" y="5357826"/>
              <a:chExt cx="1143008" cy="928694"/>
            </a:xfrm>
          </p:grpSpPr>
          <p:sp>
            <p:nvSpPr>
              <p:cNvPr id="65" name="Скругленный прямоугольник 64">
                <a:hlinkClick r:id="rId10" action="ppaction://hlinksldjump"/>
              </p:cNvPr>
              <p:cNvSpPr/>
              <p:nvPr/>
            </p:nvSpPr>
            <p:spPr>
              <a:xfrm>
                <a:off x="428596" y="5429264"/>
                <a:ext cx="1143008" cy="85725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400" dirty="0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500034" y="5357826"/>
                <a:ext cx="18473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ru-RU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101" name="Прямоугольник 100">
              <a:hlinkClick r:id="rId10" action="ppaction://hlinksldjump"/>
            </p:cNvPr>
            <p:cNvSpPr/>
            <p:nvPr/>
          </p:nvSpPr>
          <p:spPr>
            <a:xfrm>
              <a:off x="3500430" y="550070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500034" y="1285860"/>
            <a:ext cx="814393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Выбери таблицу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раскрась картинку !</a:t>
            </a:r>
          </a:p>
        </p:txBody>
      </p:sp>
      <p:pic>
        <p:nvPicPr>
          <p:cNvPr id="106" name="Picture 3" descr="C:\Documents and Settings\UserXP\Мои документы\2012-01-22\Image0038.BMP"/>
          <p:cNvPicPr>
            <a:picLocks noChangeAspect="1" noChangeArrowheads="1"/>
          </p:cNvPicPr>
          <p:nvPr/>
        </p:nvPicPr>
        <p:blipFill>
          <a:blip r:embed="rId11" cstate="print"/>
          <a:srcRect t="28731" r="44330" b="43326"/>
          <a:stretch>
            <a:fillRect/>
          </a:stretch>
        </p:blipFill>
        <p:spPr bwMode="auto">
          <a:xfrm rot="20803851">
            <a:off x="571472" y="3286124"/>
            <a:ext cx="1357322" cy="8707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8" name="Picture 11" descr="C:\Documents and Settings\UserXP\Мои документы\Мои рисунки\Рисунок1нов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673438" flipH="1">
            <a:off x="7273386" y="3255254"/>
            <a:ext cx="1397097" cy="8985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9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" name="Группа 63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1" name="Группа 70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Группа 66"/>
          <p:cNvGrpSpPr/>
          <p:nvPr/>
        </p:nvGrpSpPr>
        <p:grpSpPr>
          <a:xfrm>
            <a:off x="3214678" y="5500702"/>
            <a:ext cx="1143008" cy="928694"/>
            <a:chOff x="428596" y="2428868"/>
            <a:chExt cx="1143008" cy="928694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00034" y="2428868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" name="Группа 46"/>
          <p:cNvGrpSpPr/>
          <p:nvPr/>
        </p:nvGrpSpPr>
        <p:grpSpPr>
          <a:xfrm>
            <a:off x="928662" y="4286256"/>
            <a:ext cx="1143008" cy="928694"/>
            <a:chOff x="428596" y="2428868"/>
            <a:chExt cx="1143008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348" y="2428868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8" name="Дата 26"/>
          <p:cNvSpPr txBox="1">
            <a:spLocks/>
          </p:cNvSpPr>
          <p:nvPr/>
        </p:nvSpPr>
        <p:spPr>
          <a:xfrm>
            <a:off x="0" y="6492875"/>
            <a:ext cx="22860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CE3EA-62A0-46EB-A781-429DBD9D8128}" type="datetime1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04.01.2002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ru-RU" dirty="0" smtClean="0"/>
              <a:t>Коломенская Виктория Григорьевна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571604" y="5500702"/>
            <a:ext cx="1143008" cy="928694"/>
            <a:chOff x="428596" y="5357826"/>
            <a:chExt cx="1143008" cy="92869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2" name="Группа 11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3" name="Группа 10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42910" y="2428868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7" name="Группа 29"/>
          <p:cNvGrpSpPr/>
          <p:nvPr/>
        </p:nvGrpSpPr>
        <p:grpSpPr>
          <a:xfrm>
            <a:off x="6429388" y="5500702"/>
            <a:ext cx="1143008" cy="928694"/>
            <a:chOff x="428596" y="2428868"/>
            <a:chExt cx="1143008" cy="92869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00034" y="2428868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0" name="Группа 32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Группа 39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7" name="Группа 43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0" name="Группа 54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4" name="Группа 57"/>
          <p:cNvGrpSpPr/>
          <p:nvPr/>
        </p:nvGrpSpPr>
        <p:grpSpPr>
          <a:xfrm>
            <a:off x="4786314" y="5500702"/>
            <a:ext cx="1143008" cy="928694"/>
            <a:chOff x="428596" y="2428868"/>
            <a:chExt cx="1143008" cy="92869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28596" y="2428868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7" name="Группа 60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2" name="Группа 73"/>
          <p:cNvGrpSpPr/>
          <p:nvPr/>
        </p:nvGrpSpPr>
        <p:grpSpPr>
          <a:xfrm>
            <a:off x="1571604" y="5500702"/>
            <a:ext cx="1143008" cy="928694"/>
            <a:chOff x="428596" y="5357826"/>
            <a:chExt cx="1143008" cy="928694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5" name="Группа 7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8" name="Группа 82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1" name="Группа 88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4" name="Группа 91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642910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7" name="Группа 94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1" name="Группа 97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4" name="Группа 14"/>
          <p:cNvGrpSpPr/>
          <p:nvPr/>
        </p:nvGrpSpPr>
        <p:grpSpPr>
          <a:xfrm>
            <a:off x="1571604" y="5500702"/>
            <a:ext cx="1143008" cy="928694"/>
            <a:chOff x="428596" y="2428868"/>
            <a:chExt cx="1143008" cy="9286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00034" y="2428868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7" name="Группа 2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0" name="Группа 51"/>
          <p:cNvGrpSpPr/>
          <p:nvPr/>
        </p:nvGrpSpPr>
        <p:grpSpPr>
          <a:xfrm>
            <a:off x="5429256" y="4286256"/>
            <a:ext cx="1143008" cy="928694"/>
            <a:chOff x="428596" y="2428868"/>
            <a:chExt cx="1143008" cy="928694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14348" y="2428868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3" name="Группа 36"/>
          <p:cNvGrpSpPr/>
          <p:nvPr/>
        </p:nvGrpSpPr>
        <p:grpSpPr>
          <a:xfrm>
            <a:off x="3929058" y="4286256"/>
            <a:ext cx="1143008" cy="928694"/>
            <a:chOff x="428596" y="2428868"/>
            <a:chExt cx="1143008" cy="9286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42910" y="2428868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6" name="Группа 22"/>
          <p:cNvGrpSpPr/>
          <p:nvPr/>
        </p:nvGrpSpPr>
        <p:grpSpPr>
          <a:xfrm>
            <a:off x="1571604" y="5500702"/>
            <a:ext cx="1143008" cy="928694"/>
            <a:chOff x="428596" y="2428868"/>
            <a:chExt cx="1143008" cy="92869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00034" y="2428868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9" name="Группа 100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642910" y="2428868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00232" y="3286124"/>
            <a:ext cx="50720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Отлично !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4" name="Picture 2" descr="C:\Documents and Settings\UserXP\Мои документы\Мои рисунки\90.bmp"/>
          <p:cNvPicPr>
            <a:picLocks noChangeAspect="1" noChangeArrowheads="1"/>
          </p:cNvPicPr>
          <p:nvPr/>
        </p:nvPicPr>
        <p:blipFill>
          <a:blip r:embed="rId5"/>
          <a:srcRect r="1663" b="16880"/>
          <a:stretch>
            <a:fillRect/>
          </a:stretch>
        </p:blipFill>
        <p:spPr bwMode="auto">
          <a:xfrm>
            <a:off x="2285984" y="428604"/>
            <a:ext cx="4510087" cy="2781854"/>
          </a:xfrm>
          <a:prstGeom prst="rect">
            <a:avLst/>
          </a:prstGeom>
          <a:noFill/>
        </p:spPr>
      </p:pic>
      <p:pic>
        <p:nvPicPr>
          <p:cNvPr id="105" name="Picture 3" descr="C:\Documents and Settings\UserXP\Мои документы\Мои рисунки\89.bmp"/>
          <p:cNvPicPr>
            <a:picLocks noChangeAspect="1" noChangeArrowheads="1"/>
          </p:cNvPicPr>
          <p:nvPr/>
        </p:nvPicPr>
        <p:blipFill>
          <a:blip r:embed="rId6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06" name="Picture 4" descr="C:\Documents and Settings\UserXP\Мои документы\Мои рисунки\88.bmp"/>
          <p:cNvPicPr>
            <a:picLocks noChangeAspect="1" noChangeArrowheads="1"/>
          </p:cNvPicPr>
          <p:nvPr/>
        </p:nvPicPr>
        <p:blipFill>
          <a:blip r:embed="rId7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11" name="Picture 5" descr="C:\Documents and Settings\UserXP\Мои документы\Мои рисунки\87.bmp"/>
          <p:cNvPicPr>
            <a:picLocks noChangeAspect="1" noChangeArrowheads="1"/>
          </p:cNvPicPr>
          <p:nvPr/>
        </p:nvPicPr>
        <p:blipFill>
          <a:blip r:embed="rId8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12" name="Picture 6" descr="C:\Documents and Settings\UserXP\Мои документы\Мои рисунки\86.bmp"/>
          <p:cNvPicPr>
            <a:picLocks noChangeAspect="1" noChangeArrowheads="1"/>
          </p:cNvPicPr>
          <p:nvPr/>
        </p:nvPicPr>
        <p:blipFill>
          <a:blip r:embed="rId9"/>
          <a:srcRect r="1663" b="16880"/>
          <a:stretch>
            <a:fillRect/>
          </a:stretch>
        </p:blipFill>
        <p:spPr bwMode="auto">
          <a:xfrm>
            <a:off x="2285984" y="428604"/>
            <a:ext cx="4510087" cy="2781854"/>
          </a:xfrm>
          <a:prstGeom prst="rect">
            <a:avLst/>
          </a:prstGeom>
          <a:noFill/>
        </p:spPr>
      </p:pic>
      <p:pic>
        <p:nvPicPr>
          <p:cNvPr id="114" name="Picture 7" descr="C:\Documents and Settings\UserXP\Мои документы\Мои рисунки\85.bmp"/>
          <p:cNvPicPr>
            <a:picLocks noChangeAspect="1" noChangeArrowheads="1"/>
          </p:cNvPicPr>
          <p:nvPr/>
        </p:nvPicPr>
        <p:blipFill>
          <a:blip r:embed="rId10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13" name="Picture 8" descr="C:\Documents and Settings\UserXP\Мои документы\Мои рисунки\84.bmp"/>
          <p:cNvPicPr>
            <a:picLocks noChangeAspect="1" noChangeArrowheads="1"/>
          </p:cNvPicPr>
          <p:nvPr/>
        </p:nvPicPr>
        <p:blipFill>
          <a:blip r:embed="rId11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15" name="Picture 9" descr="C:\Documents and Settings\UserXP\Мои документы\Мои рисунки\83.bmp"/>
          <p:cNvPicPr>
            <a:picLocks noChangeAspect="1" noChangeArrowheads="1"/>
          </p:cNvPicPr>
          <p:nvPr/>
        </p:nvPicPr>
        <p:blipFill>
          <a:blip r:embed="rId12"/>
          <a:srcRect r="1663" b="16880"/>
          <a:stretch>
            <a:fillRect/>
          </a:stretch>
        </p:blipFill>
        <p:spPr bwMode="auto">
          <a:xfrm>
            <a:off x="2285984" y="428604"/>
            <a:ext cx="4510087" cy="2781854"/>
          </a:xfrm>
          <a:prstGeom prst="rect">
            <a:avLst/>
          </a:prstGeom>
          <a:noFill/>
        </p:spPr>
      </p:pic>
      <p:pic>
        <p:nvPicPr>
          <p:cNvPr id="116" name="Picture 10" descr="C:\Documents and Settings\UserXP\Мои документы\Мои рисунки\82.bmp"/>
          <p:cNvPicPr>
            <a:picLocks noChangeAspect="1" noChangeArrowheads="1"/>
          </p:cNvPicPr>
          <p:nvPr/>
        </p:nvPicPr>
        <p:blipFill>
          <a:blip r:embed="rId13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17" name="Picture 11" descr="C:\Documents and Settings\UserXP\Мои документы\Мои рисунки\81.bmp"/>
          <p:cNvPicPr>
            <a:picLocks noChangeAspect="1" noChangeArrowheads="1"/>
          </p:cNvPicPr>
          <p:nvPr/>
        </p:nvPicPr>
        <p:blipFill>
          <a:blip r:embed="rId14"/>
          <a:srcRect r="1663" b="16880"/>
          <a:stretch>
            <a:fillRect/>
          </a:stretch>
        </p:blipFill>
        <p:spPr bwMode="auto">
          <a:xfrm>
            <a:off x="2285984" y="428604"/>
            <a:ext cx="4493740" cy="2771771"/>
          </a:xfrm>
          <a:prstGeom prst="rect">
            <a:avLst/>
          </a:prstGeom>
          <a:noFill/>
        </p:spPr>
      </p:pic>
      <p:pic>
        <p:nvPicPr>
          <p:cNvPr id="118" name="Picture 2" descr="C:\Documents and Settings\UserXP\Мои документы\Мама картинки2\Мама 4\СКЛАД  АНИМАШЕК (ЧЕРНЫЙ ФОН)\641882076.jpg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428596" y="5572140"/>
            <a:ext cx="928662" cy="699435"/>
          </a:xfrm>
          <a:prstGeom prst="rect">
            <a:avLst/>
          </a:prstGeom>
          <a:noFill/>
        </p:spPr>
      </p:pic>
      <p:pic>
        <p:nvPicPr>
          <p:cNvPr id="119" name="Picture 2" descr="C:\Documents and Settings\UserXP\Мои документы\Мама картинки2\Мама 4\СКЛАД  АНИМАШЕК (ЧЕРНЫЙ ФОН)\641882076.jpg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58148" y="5572140"/>
            <a:ext cx="928662" cy="6994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5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70" grpId="0" animBg="1"/>
      <p:bldP spid="21" grpId="0" animBg="1"/>
      <p:bldP spid="43" grpId="0" animBg="1"/>
      <p:bldP spid="50" grpId="0" animBg="1"/>
      <p:bldP spid="51" grpId="0" animBg="1"/>
      <p:bldP spid="14" grpId="0" animBg="1"/>
      <p:bldP spid="36" grpId="0" animBg="1"/>
      <p:bldP spid="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9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27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" name="Группа 63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21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1" name="Группа 70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Группа 66"/>
          <p:cNvGrpSpPr/>
          <p:nvPr/>
        </p:nvGrpSpPr>
        <p:grpSpPr>
          <a:xfrm>
            <a:off x="3214678" y="5500702"/>
            <a:ext cx="1143008" cy="928694"/>
            <a:chOff x="428596" y="2428868"/>
            <a:chExt cx="1143008" cy="928694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21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" name="Группа 46"/>
          <p:cNvGrpSpPr/>
          <p:nvPr/>
        </p:nvGrpSpPr>
        <p:grpSpPr>
          <a:xfrm>
            <a:off x="928662" y="4286256"/>
            <a:ext cx="1143008" cy="928694"/>
            <a:chOff x="428596" y="2428868"/>
            <a:chExt cx="1143008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8" name="Дата 26"/>
          <p:cNvSpPr txBox="1">
            <a:spLocks/>
          </p:cNvSpPr>
          <p:nvPr/>
        </p:nvSpPr>
        <p:spPr>
          <a:xfrm>
            <a:off x="0" y="6492875"/>
            <a:ext cx="22860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CE3EA-62A0-46EB-A781-429DBD9D8128}" type="datetime1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04.01.2002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ru-RU" dirty="0" smtClean="0"/>
              <a:t>Коломенская Виктория Григорьевна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2" name="Группа 11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3" name="Группа 10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7" name="Группа 29"/>
          <p:cNvGrpSpPr/>
          <p:nvPr/>
        </p:nvGrpSpPr>
        <p:grpSpPr>
          <a:xfrm>
            <a:off x="6429388" y="5500702"/>
            <a:ext cx="1143008" cy="928694"/>
            <a:chOff x="428596" y="2428868"/>
            <a:chExt cx="1143008" cy="92869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27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0" name="Группа 32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27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Группа 39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9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7" name="Группа 43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0" name="Группа 54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4" name="Группа 57"/>
          <p:cNvGrpSpPr/>
          <p:nvPr/>
        </p:nvGrpSpPr>
        <p:grpSpPr>
          <a:xfrm>
            <a:off x="4786314" y="5500702"/>
            <a:ext cx="1143008" cy="928694"/>
            <a:chOff x="428596" y="2428868"/>
            <a:chExt cx="1143008" cy="92869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7" name="Группа 60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2" name="Группа 73"/>
          <p:cNvGrpSpPr/>
          <p:nvPr/>
        </p:nvGrpSpPr>
        <p:grpSpPr>
          <a:xfrm>
            <a:off x="1643042" y="5500702"/>
            <a:ext cx="1143008" cy="928694"/>
            <a:chOff x="428596" y="5357826"/>
            <a:chExt cx="1143008" cy="928694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5" name="Группа 7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8" name="Группа 82"/>
          <p:cNvGrpSpPr/>
          <p:nvPr/>
        </p:nvGrpSpPr>
        <p:grpSpPr>
          <a:xfrm>
            <a:off x="4786314" y="5500702"/>
            <a:ext cx="1143008" cy="923330"/>
            <a:chOff x="428596" y="5363190"/>
            <a:chExt cx="1143008" cy="923330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71472" y="5363190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1" name="Группа 88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21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4" name="Группа 91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9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7" name="Группа 94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1" name="Группа 97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4" name="Группа 14"/>
          <p:cNvGrpSpPr/>
          <p:nvPr/>
        </p:nvGrpSpPr>
        <p:grpSpPr>
          <a:xfrm>
            <a:off x="1643042" y="5500702"/>
            <a:ext cx="1143008" cy="928694"/>
            <a:chOff x="428596" y="2428868"/>
            <a:chExt cx="1143008" cy="9286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7" name="Группа 2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0" name="Группа 51"/>
          <p:cNvGrpSpPr/>
          <p:nvPr/>
        </p:nvGrpSpPr>
        <p:grpSpPr>
          <a:xfrm>
            <a:off x="5429256" y="4286256"/>
            <a:ext cx="1143008" cy="923330"/>
            <a:chOff x="428596" y="2434232"/>
            <a:chExt cx="1143008" cy="9233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71472" y="2434232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3" name="Группа 36"/>
          <p:cNvGrpSpPr/>
          <p:nvPr/>
        </p:nvGrpSpPr>
        <p:grpSpPr>
          <a:xfrm>
            <a:off x="3929058" y="4286256"/>
            <a:ext cx="1143008" cy="928694"/>
            <a:chOff x="428596" y="2428868"/>
            <a:chExt cx="1143008" cy="9286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9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6" name="Группа 22"/>
          <p:cNvGrpSpPr/>
          <p:nvPr/>
        </p:nvGrpSpPr>
        <p:grpSpPr>
          <a:xfrm>
            <a:off x="1643042" y="5500702"/>
            <a:ext cx="1143008" cy="928694"/>
            <a:chOff x="428596" y="2428868"/>
            <a:chExt cx="1143008" cy="92869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9" name="Группа 100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71670" y="3286124"/>
            <a:ext cx="492922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отлично</a:t>
            </a:r>
            <a:r>
              <a:rPr lang="ru-RU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!</a:t>
            </a:r>
          </a:p>
        </p:txBody>
      </p:sp>
      <p:pic>
        <p:nvPicPr>
          <p:cNvPr id="17410" name="Picture 2" descr="C:\Documents and Settings\UserXP\Мои документы\Мои рисунки\Безымянный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85728"/>
            <a:ext cx="4505325" cy="2781300"/>
          </a:xfrm>
          <a:prstGeom prst="rect">
            <a:avLst/>
          </a:prstGeom>
          <a:noFill/>
        </p:spPr>
      </p:pic>
      <p:pic>
        <p:nvPicPr>
          <p:cNvPr id="17411" name="Picture 3" descr="C:\Documents and Settings\UserXP\Мои документы\Мои рисунки\Безымянный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85728"/>
            <a:ext cx="4476750" cy="2771775"/>
          </a:xfrm>
          <a:prstGeom prst="rect">
            <a:avLst/>
          </a:prstGeom>
          <a:noFill/>
        </p:spPr>
      </p:pic>
      <p:pic>
        <p:nvPicPr>
          <p:cNvPr id="17412" name="Picture 4" descr="C:\Documents and Settings\UserXP\Мои документы\Мои рисунки\Безымянный3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285728"/>
            <a:ext cx="4505325" cy="2771775"/>
          </a:xfrm>
          <a:prstGeom prst="rect">
            <a:avLst/>
          </a:prstGeom>
          <a:noFill/>
        </p:spPr>
      </p:pic>
      <p:pic>
        <p:nvPicPr>
          <p:cNvPr id="17413" name="Picture 5" descr="C:\Documents and Settings\UserXP\Мои документы\Мои рисунки\Безымянный4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285728"/>
            <a:ext cx="4514850" cy="2771775"/>
          </a:xfrm>
          <a:prstGeom prst="rect">
            <a:avLst/>
          </a:prstGeom>
          <a:noFill/>
        </p:spPr>
      </p:pic>
      <p:pic>
        <p:nvPicPr>
          <p:cNvPr id="17414" name="Picture 6" descr="C:\Documents and Settings\UserXP\Мои документы\Мои рисунки\Безымянный5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285728"/>
            <a:ext cx="4514850" cy="2771775"/>
          </a:xfrm>
          <a:prstGeom prst="rect">
            <a:avLst/>
          </a:prstGeom>
          <a:noFill/>
        </p:spPr>
      </p:pic>
      <p:pic>
        <p:nvPicPr>
          <p:cNvPr id="17415" name="Picture 7" descr="C:\Documents and Settings\UserXP\Мои документы\Мои рисунки\Безымянный6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285728"/>
            <a:ext cx="4524375" cy="2781300"/>
          </a:xfrm>
          <a:prstGeom prst="rect">
            <a:avLst/>
          </a:prstGeom>
          <a:noFill/>
        </p:spPr>
      </p:pic>
      <p:pic>
        <p:nvPicPr>
          <p:cNvPr id="17416" name="Picture 8" descr="C:\Documents and Settings\UserXP\Мои документы\Мои рисунки\Безымянный7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285728"/>
            <a:ext cx="4524375" cy="2790825"/>
          </a:xfrm>
          <a:prstGeom prst="rect">
            <a:avLst/>
          </a:prstGeom>
          <a:noFill/>
        </p:spPr>
      </p:pic>
      <p:pic>
        <p:nvPicPr>
          <p:cNvPr id="17417" name="Picture 9" descr="C:\Documents and Settings\UserXP\Мои документы\Мои рисунки\Безымянный8.b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285728"/>
            <a:ext cx="4486275" cy="2781300"/>
          </a:xfrm>
          <a:prstGeom prst="rect">
            <a:avLst/>
          </a:prstGeom>
          <a:noFill/>
        </p:spPr>
      </p:pic>
      <p:pic>
        <p:nvPicPr>
          <p:cNvPr id="17418" name="Picture 10" descr="C:\Documents and Settings\UserXP\Мои документы\Мои рисунки\Безымянный9.b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5984" y="285728"/>
            <a:ext cx="4514850" cy="2781300"/>
          </a:xfrm>
          <a:prstGeom prst="rect">
            <a:avLst/>
          </a:prstGeom>
          <a:noFill/>
        </p:spPr>
      </p:pic>
      <p:sp>
        <p:nvSpPr>
          <p:cNvPr id="121" name="Солнце 120"/>
          <p:cNvSpPr/>
          <p:nvPr/>
        </p:nvSpPr>
        <p:spPr>
          <a:xfrm>
            <a:off x="2571736" y="1643050"/>
            <a:ext cx="1214446" cy="1143008"/>
          </a:xfrm>
          <a:prstGeom prst="su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олнце 121"/>
          <p:cNvSpPr/>
          <p:nvPr/>
        </p:nvSpPr>
        <p:spPr>
          <a:xfrm>
            <a:off x="2571736" y="1643050"/>
            <a:ext cx="1214446" cy="1143008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" name="Picture 2" descr="C:\Documents and Settings\UserXP\Мои документы\Мама картинки2\Мама 4\СКЛАД  АНИМАШЕК (ЧЕРНЫЙ ФОН)\641882076.jpg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58148" y="5572140"/>
            <a:ext cx="928662" cy="699435"/>
          </a:xfrm>
          <a:prstGeom prst="rect">
            <a:avLst/>
          </a:prstGeom>
          <a:noFill/>
        </p:spPr>
      </p:pic>
      <p:pic>
        <p:nvPicPr>
          <p:cNvPr id="111" name="Picture 2" descr="C:\Documents and Settings\UserXP\Мои документы\Мама картинки2\Мама 4\СКЛАД  АНИМАШЕК (ЧЕРНЫЙ ФОН)\641882076.jpg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428596" y="5572140"/>
            <a:ext cx="928662" cy="6994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5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70" grpId="0" animBg="1"/>
      <p:bldP spid="21" grpId="0" animBg="1"/>
      <p:bldP spid="43" grpId="0" animBg="1"/>
      <p:bldP spid="50" grpId="0" animBg="1"/>
      <p:bldP spid="51" grpId="0" animBg="1"/>
      <p:bldP spid="14" grpId="0" animBg="1"/>
      <p:bldP spid="36" grpId="0" animBg="1"/>
      <p:bldP spid="107" grpId="0" animBg="1"/>
      <p:bldP spid="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9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" name="Группа 63"/>
          <p:cNvGrpSpPr/>
          <p:nvPr/>
        </p:nvGrpSpPr>
        <p:grpSpPr>
          <a:xfrm>
            <a:off x="857224" y="4286256"/>
            <a:ext cx="1143008" cy="928694"/>
            <a:chOff x="428596" y="5357826"/>
            <a:chExt cx="1143008" cy="92869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6357950" y="5500702"/>
            <a:ext cx="1143008" cy="928694"/>
            <a:chOff x="428596" y="5357826"/>
            <a:chExt cx="1143008" cy="928694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1" name="Группа 70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Группа 66"/>
          <p:cNvGrpSpPr/>
          <p:nvPr/>
        </p:nvGrpSpPr>
        <p:grpSpPr>
          <a:xfrm>
            <a:off x="857224" y="4286256"/>
            <a:ext cx="1143008" cy="928694"/>
            <a:chOff x="428596" y="2428868"/>
            <a:chExt cx="1143008" cy="928694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" name="Группа 46"/>
          <p:cNvGrpSpPr/>
          <p:nvPr/>
        </p:nvGrpSpPr>
        <p:grpSpPr>
          <a:xfrm>
            <a:off x="6357950" y="5500702"/>
            <a:ext cx="1143008" cy="928694"/>
            <a:chOff x="428596" y="2428868"/>
            <a:chExt cx="1143008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8" name="Дата 26"/>
          <p:cNvSpPr txBox="1">
            <a:spLocks/>
          </p:cNvSpPr>
          <p:nvPr/>
        </p:nvSpPr>
        <p:spPr>
          <a:xfrm>
            <a:off x="0" y="6492875"/>
            <a:ext cx="22860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CE3EA-62A0-46EB-A781-429DBD9D8128}" type="datetime1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04.01.2002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ru-RU" dirty="0" smtClean="0"/>
              <a:t>Коломенская Виктория Григорьевна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2" name="Группа 11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3" name="Группа 10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7" name="Группа 29"/>
          <p:cNvGrpSpPr/>
          <p:nvPr/>
        </p:nvGrpSpPr>
        <p:grpSpPr>
          <a:xfrm>
            <a:off x="5429256" y="4286256"/>
            <a:ext cx="1143008" cy="928694"/>
            <a:chOff x="428596" y="2428868"/>
            <a:chExt cx="1143008" cy="92869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0" name="Группа 32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Группа 39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7" name="Группа 43"/>
          <p:cNvGrpSpPr/>
          <p:nvPr/>
        </p:nvGrpSpPr>
        <p:grpSpPr>
          <a:xfrm>
            <a:off x="6357950" y="5500702"/>
            <a:ext cx="1143008" cy="928694"/>
            <a:chOff x="428596" y="5357826"/>
            <a:chExt cx="1143008" cy="92869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0" name="Группа 54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4" name="Группа 57"/>
          <p:cNvGrpSpPr/>
          <p:nvPr/>
        </p:nvGrpSpPr>
        <p:grpSpPr>
          <a:xfrm>
            <a:off x="4786314" y="5500702"/>
            <a:ext cx="1143008" cy="928694"/>
            <a:chOff x="428596" y="2428868"/>
            <a:chExt cx="1143008" cy="92869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7" name="Группа 60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2" name="Группа 73"/>
          <p:cNvGrpSpPr/>
          <p:nvPr/>
        </p:nvGrpSpPr>
        <p:grpSpPr>
          <a:xfrm>
            <a:off x="1643042" y="5500702"/>
            <a:ext cx="1143008" cy="928694"/>
            <a:chOff x="428596" y="5357826"/>
            <a:chExt cx="1143008" cy="928694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5" name="Группа 7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8" name="Группа 82"/>
          <p:cNvGrpSpPr/>
          <p:nvPr/>
        </p:nvGrpSpPr>
        <p:grpSpPr>
          <a:xfrm>
            <a:off x="4786314" y="5500702"/>
            <a:ext cx="1143008" cy="923330"/>
            <a:chOff x="428596" y="5363190"/>
            <a:chExt cx="1143008" cy="923330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71472" y="5363190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1" name="Группа 88"/>
          <p:cNvGrpSpPr/>
          <p:nvPr/>
        </p:nvGrpSpPr>
        <p:grpSpPr>
          <a:xfrm>
            <a:off x="857224" y="4286256"/>
            <a:ext cx="1143008" cy="928694"/>
            <a:chOff x="428596" y="5357826"/>
            <a:chExt cx="1143008" cy="928694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4" name="Группа 91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7" name="Группа 94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1" name="Группа 97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4" name="Группа 14"/>
          <p:cNvGrpSpPr/>
          <p:nvPr/>
        </p:nvGrpSpPr>
        <p:grpSpPr>
          <a:xfrm>
            <a:off x="1643042" y="5500702"/>
            <a:ext cx="1143008" cy="928694"/>
            <a:chOff x="428596" y="2428868"/>
            <a:chExt cx="1143008" cy="9286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7" name="Группа 2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0" name="Группа 51"/>
          <p:cNvGrpSpPr/>
          <p:nvPr/>
        </p:nvGrpSpPr>
        <p:grpSpPr>
          <a:xfrm>
            <a:off x="3214678" y="5500702"/>
            <a:ext cx="1143008" cy="923330"/>
            <a:chOff x="428596" y="2434232"/>
            <a:chExt cx="1143008" cy="9233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71472" y="2434232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3" name="Группа 36"/>
          <p:cNvGrpSpPr/>
          <p:nvPr/>
        </p:nvGrpSpPr>
        <p:grpSpPr>
          <a:xfrm>
            <a:off x="3929058" y="4286256"/>
            <a:ext cx="1143008" cy="928694"/>
            <a:chOff x="428596" y="2428868"/>
            <a:chExt cx="1143008" cy="9286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6" name="Группа 22"/>
          <p:cNvGrpSpPr/>
          <p:nvPr/>
        </p:nvGrpSpPr>
        <p:grpSpPr>
          <a:xfrm>
            <a:off x="1643042" y="5500702"/>
            <a:ext cx="1143008" cy="928694"/>
            <a:chOff x="428596" y="2428868"/>
            <a:chExt cx="1143008" cy="92869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9" name="Группа 100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00232" y="3286124"/>
            <a:ext cx="500066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отлично !</a:t>
            </a:r>
          </a:p>
        </p:txBody>
      </p:sp>
      <p:pic>
        <p:nvPicPr>
          <p:cNvPr id="108" name="Picture 2" descr="C:\Documents and Settings\UserXP\Мои документы\Мама картинки2\Мама 4\СКЛАД  АНИМАШЕК (ЧЕРНЫЙ ФОН)\641882076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5572140"/>
            <a:ext cx="928662" cy="699435"/>
          </a:xfrm>
          <a:prstGeom prst="rect">
            <a:avLst/>
          </a:prstGeom>
          <a:noFill/>
        </p:spPr>
      </p:pic>
      <p:pic>
        <p:nvPicPr>
          <p:cNvPr id="3074" name="Picture 2" descr="C:\Documents and Settings\UserXP\Мои документы\Мои рисунки\Рисунок199999999999999999999999999999999999999999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57166"/>
            <a:ext cx="4549157" cy="2786058"/>
          </a:xfrm>
          <a:prstGeom prst="rect">
            <a:avLst/>
          </a:prstGeom>
          <a:noFill/>
        </p:spPr>
      </p:pic>
      <p:pic>
        <p:nvPicPr>
          <p:cNvPr id="3075" name="Picture 3" descr="C:\Documents and Settings\UserXP\Мои документы\Мои рисунки\Рисунок1999999999999999999999999999999999999999999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57166"/>
            <a:ext cx="4549157" cy="2786058"/>
          </a:xfrm>
          <a:prstGeom prst="rect">
            <a:avLst/>
          </a:prstGeom>
          <a:noFill/>
        </p:spPr>
      </p:pic>
      <p:pic>
        <p:nvPicPr>
          <p:cNvPr id="3076" name="Picture 4" descr="C:\Documents and Settings\UserXP\Мои документы\Мои рисунки\Рисунок1999999999999999999999999999999999999999999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357166"/>
            <a:ext cx="4549157" cy="2786058"/>
          </a:xfrm>
          <a:prstGeom prst="rect">
            <a:avLst/>
          </a:prstGeom>
          <a:noFill/>
        </p:spPr>
      </p:pic>
      <p:pic>
        <p:nvPicPr>
          <p:cNvPr id="3077" name="Picture 5" descr="C:\Documents and Settings\UserXP\Мои документы\Мои рисунки\Рисунок1999999999999999999999999999999999999999999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357166"/>
            <a:ext cx="4572000" cy="2800048"/>
          </a:xfrm>
          <a:prstGeom prst="rect">
            <a:avLst/>
          </a:prstGeom>
          <a:noFill/>
        </p:spPr>
      </p:pic>
      <p:pic>
        <p:nvPicPr>
          <p:cNvPr id="3078" name="Picture 6" descr="C:\Documents and Settings\UserXP\Мои документы\Мои рисунки\Рисунок1999999999999999999999999999999999999999999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357166"/>
            <a:ext cx="4572000" cy="2800048"/>
          </a:xfrm>
          <a:prstGeom prst="rect">
            <a:avLst/>
          </a:prstGeom>
          <a:noFill/>
        </p:spPr>
      </p:pic>
      <p:pic>
        <p:nvPicPr>
          <p:cNvPr id="3079" name="Picture 7" descr="C:\Documents and Settings\UserXP\Мои документы\Мои рисунки\Рисунок1999999999999999999999999999999999999999999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357166"/>
            <a:ext cx="4572000" cy="2800048"/>
          </a:xfrm>
          <a:prstGeom prst="rect">
            <a:avLst/>
          </a:prstGeom>
          <a:noFill/>
        </p:spPr>
      </p:pic>
      <p:pic>
        <p:nvPicPr>
          <p:cNvPr id="3080" name="Picture 8" descr="C:\Documents and Settings\UserXP\Мои документы\Мои рисунки\Рисунок19999999999999999999999999999999999999999996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357166"/>
            <a:ext cx="4572000" cy="2800048"/>
          </a:xfrm>
          <a:prstGeom prst="rect">
            <a:avLst/>
          </a:prstGeom>
          <a:noFill/>
        </p:spPr>
      </p:pic>
      <p:pic>
        <p:nvPicPr>
          <p:cNvPr id="3081" name="Picture 9" descr="C:\Documents and Settings\UserXP\Мои документы\Мои рисунки\Рисунок19999999999999999999999999999999999999999997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5984" y="357166"/>
            <a:ext cx="4572000" cy="2800048"/>
          </a:xfrm>
          <a:prstGeom prst="rect">
            <a:avLst/>
          </a:prstGeom>
          <a:noFill/>
        </p:spPr>
      </p:pic>
      <p:pic>
        <p:nvPicPr>
          <p:cNvPr id="3082" name="Picture 10" descr="C:\Documents and Settings\UserXP\Мои документы\Мои рисунки\Рисунок19999999999999999999999999999999999999999998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5984" y="357166"/>
            <a:ext cx="4572000" cy="2800048"/>
          </a:xfrm>
          <a:prstGeom prst="rect">
            <a:avLst/>
          </a:prstGeom>
          <a:noFill/>
        </p:spPr>
      </p:pic>
      <p:pic>
        <p:nvPicPr>
          <p:cNvPr id="3083" name="Picture 11" descr="C:\Documents and Settings\UserXP\Мои документы\Мои рисунки\Рисунок19999999999999999999999999999999999999999999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5984" y="357166"/>
            <a:ext cx="4572000" cy="2800048"/>
          </a:xfrm>
          <a:prstGeom prst="rect">
            <a:avLst/>
          </a:prstGeom>
          <a:noFill/>
        </p:spPr>
      </p:pic>
      <p:pic>
        <p:nvPicPr>
          <p:cNvPr id="110" name="Picture 2" descr="C:\Documents and Settings\UserXP\Мои документы\Мама картинки2\Мама 4\СКЛАД  АНИМАШЕК (ЧЕРНЫЙ ФОН)\641882076.jpg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28596" y="5572140"/>
            <a:ext cx="928662" cy="6994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5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70" grpId="0" animBg="1"/>
      <p:bldP spid="21" grpId="0" animBg="1"/>
      <p:bldP spid="43" grpId="0" animBg="1"/>
      <p:bldP spid="50" grpId="0" animBg="1"/>
      <p:bldP spid="51" grpId="0" animBg="1"/>
      <p:bldP spid="14" grpId="0" animBg="1"/>
      <p:bldP spid="36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9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" name="Группа 63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Группа 66"/>
          <p:cNvGrpSpPr/>
          <p:nvPr/>
        </p:nvGrpSpPr>
        <p:grpSpPr>
          <a:xfrm>
            <a:off x="3214678" y="5500702"/>
            <a:ext cx="1143008" cy="928694"/>
            <a:chOff x="428596" y="2428868"/>
            <a:chExt cx="1143008" cy="928694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" name="Группа 46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8" name="Дата 26"/>
          <p:cNvSpPr txBox="1">
            <a:spLocks/>
          </p:cNvSpPr>
          <p:nvPr/>
        </p:nvSpPr>
        <p:spPr>
          <a:xfrm>
            <a:off x="0" y="6492875"/>
            <a:ext cx="22860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CE3EA-62A0-46EB-A781-429DBD9D8128}" type="datetime1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04.01.2002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ru-RU" dirty="0" smtClean="0"/>
              <a:t>Коломенская Виктория Григорьевна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2" name="Группа 11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3" name="Группа 10"/>
          <p:cNvGrpSpPr/>
          <p:nvPr/>
        </p:nvGrpSpPr>
        <p:grpSpPr>
          <a:xfrm>
            <a:off x="4786314" y="5500702"/>
            <a:ext cx="1143008" cy="928694"/>
            <a:chOff x="428596" y="2428868"/>
            <a:chExt cx="1143008" cy="9286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7" name="Группа 29"/>
          <p:cNvGrpSpPr/>
          <p:nvPr/>
        </p:nvGrpSpPr>
        <p:grpSpPr>
          <a:xfrm>
            <a:off x="6429388" y="5500702"/>
            <a:ext cx="1143008" cy="928694"/>
            <a:chOff x="428596" y="2428868"/>
            <a:chExt cx="1143008" cy="92869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0" name="Группа 32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Группа 39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7" name="Группа 43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0" name="Группа 54"/>
          <p:cNvGrpSpPr/>
          <p:nvPr/>
        </p:nvGrpSpPr>
        <p:grpSpPr>
          <a:xfrm>
            <a:off x="1571604" y="5500702"/>
            <a:ext cx="1143008" cy="928694"/>
            <a:chOff x="428596" y="5357826"/>
            <a:chExt cx="1143008" cy="92869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4" name="Группа 57"/>
          <p:cNvGrpSpPr/>
          <p:nvPr/>
        </p:nvGrpSpPr>
        <p:grpSpPr>
          <a:xfrm>
            <a:off x="857224" y="4286256"/>
            <a:ext cx="1143008" cy="928694"/>
            <a:chOff x="428596" y="2428868"/>
            <a:chExt cx="1143008" cy="92869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7" name="Группа 60"/>
          <p:cNvGrpSpPr/>
          <p:nvPr/>
        </p:nvGrpSpPr>
        <p:grpSpPr>
          <a:xfrm>
            <a:off x="857224" y="4286256"/>
            <a:ext cx="1143008" cy="928694"/>
            <a:chOff x="428596" y="5357826"/>
            <a:chExt cx="1143008" cy="92869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2" name="Группа 73"/>
          <p:cNvGrpSpPr/>
          <p:nvPr/>
        </p:nvGrpSpPr>
        <p:grpSpPr>
          <a:xfrm>
            <a:off x="5429256" y="4286256"/>
            <a:ext cx="1143008" cy="923330"/>
            <a:chOff x="428596" y="5363190"/>
            <a:chExt cx="1143008" cy="923330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1472" y="5363190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5" name="Группа 7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8" name="Группа 82"/>
          <p:cNvGrpSpPr/>
          <p:nvPr/>
        </p:nvGrpSpPr>
        <p:grpSpPr>
          <a:xfrm>
            <a:off x="857224" y="4286256"/>
            <a:ext cx="1143008" cy="923330"/>
            <a:chOff x="428596" y="5363190"/>
            <a:chExt cx="1143008" cy="923330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71472" y="5363190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1" name="Группа 88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4" name="Группа 91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7" name="Группа 94"/>
          <p:cNvGrpSpPr/>
          <p:nvPr/>
        </p:nvGrpSpPr>
        <p:grpSpPr>
          <a:xfrm>
            <a:off x="1571604" y="5500702"/>
            <a:ext cx="1143008" cy="928694"/>
            <a:chOff x="428596" y="5357826"/>
            <a:chExt cx="1143008" cy="928694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1" name="Группа 97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4" name="Группа 14"/>
          <p:cNvGrpSpPr/>
          <p:nvPr/>
        </p:nvGrpSpPr>
        <p:grpSpPr>
          <a:xfrm>
            <a:off x="5429256" y="4286256"/>
            <a:ext cx="1143008" cy="928694"/>
            <a:chOff x="428596" y="2428868"/>
            <a:chExt cx="1143008" cy="9286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7" name="Группа 2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0" name="Группа 51"/>
          <p:cNvGrpSpPr/>
          <p:nvPr/>
        </p:nvGrpSpPr>
        <p:grpSpPr>
          <a:xfrm>
            <a:off x="1571604" y="5500702"/>
            <a:ext cx="1143008" cy="923330"/>
            <a:chOff x="428596" y="2434232"/>
            <a:chExt cx="1143008" cy="9233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71472" y="2434232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3" name="Группа 36"/>
          <p:cNvGrpSpPr/>
          <p:nvPr/>
        </p:nvGrpSpPr>
        <p:grpSpPr>
          <a:xfrm>
            <a:off x="3929058" y="4286256"/>
            <a:ext cx="1143008" cy="928694"/>
            <a:chOff x="428596" y="2428868"/>
            <a:chExt cx="1143008" cy="9286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6" name="Группа 22"/>
          <p:cNvGrpSpPr/>
          <p:nvPr/>
        </p:nvGrpSpPr>
        <p:grpSpPr>
          <a:xfrm>
            <a:off x="5429256" y="4286256"/>
            <a:ext cx="1143008" cy="923330"/>
            <a:chOff x="428596" y="2434232"/>
            <a:chExt cx="1143008" cy="92333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71472" y="2434232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9" name="Группа 100"/>
          <p:cNvGrpSpPr/>
          <p:nvPr/>
        </p:nvGrpSpPr>
        <p:grpSpPr>
          <a:xfrm>
            <a:off x="4786314" y="5500702"/>
            <a:ext cx="1143008" cy="928694"/>
            <a:chOff x="428596" y="2428868"/>
            <a:chExt cx="1143008" cy="92869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71670" y="3286124"/>
            <a:ext cx="492922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отлично !</a:t>
            </a:r>
          </a:p>
        </p:txBody>
      </p:sp>
      <p:pic>
        <p:nvPicPr>
          <p:cNvPr id="112" name="Picture 2" descr="C:\Documents and Settings\UserXP\Мои документы\Мои рисунки\Безымянный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57166"/>
            <a:ext cx="4514850" cy="2771775"/>
          </a:xfrm>
          <a:prstGeom prst="rect">
            <a:avLst/>
          </a:prstGeom>
          <a:noFill/>
        </p:spPr>
      </p:pic>
      <p:pic>
        <p:nvPicPr>
          <p:cNvPr id="2050" name="Picture 2" descr="C:\Documents and Settings\UserXP\Мои документы\Мои рисунки\Безымянный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57166"/>
            <a:ext cx="4505325" cy="2752725"/>
          </a:xfrm>
          <a:prstGeom prst="rect">
            <a:avLst/>
          </a:prstGeom>
          <a:noFill/>
        </p:spPr>
      </p:pic>
      <p:pic>
        <p:nvPicPr>
          <p:cNvPr id="2051" name="Picture 3" descr="C:\Documents and Settings\UserXP\Мои документы\Мои рисунки\Безымянный3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57166"/>
            <a:ext cx="4505325" cy="2790825"/>
          </a:xfrm>
          <a:prstGeom prst="rect">
            <a:avLst/>
          </a:prstGeom>
          <a:noFill/>
        </p:spPr>
      </p:pic>
      <p:pic>
        <p:nvPicPr>
          <p:cNvPr id="2052" name="Picture 4" descr="C:\Documents and Settings\UserXP\Мои документы\Мои рисунки\Безымянный4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357166"/>
            <a:ext cx="4505325" cy="2790825"/>
          </a:xfrm>
          <a:prstGeom prst="rect">
            <a:avLst/>
          </a:prstGeom>
          <a:noFill/>
        </p:spPr>
      </p:pic>
      <p:pic>
        <p:nvPicPr>
          <p:cNvPr id="2053" name="Picture 5" descr="C:\Documents and Settings\UserXP\Мои документы\Мои рисунки\Безымянный5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357166"/>
            <a:ext cx="4514850" cy="2781300"/>
          </a:xfrm>
          <a:prstGeom prst="rect">
            <a:avLst/>
          </a:prstGeom>
          <a:noFill/>
        </p:spPr>
      </p:pic>
      <p:pic>
        <p:nvPicPr>
          <p:cNvPr id="2060" name="Picture 12" descr="C:\Documents and Settings\UserXP\Мои документы\Мои рисунки\Безымянный6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357166"/>
            <a:ext cx="4495800" cy="2771775"/>
          </a:xfrm>
          <a:prstGeom prst="rect">
            <a:avLst/>
          </a:prstGeom>
          <a:noFill/>
        </p:spPr>
      </p:pic>
      <p:pic>
        <p:nvPicPr>
          <p:cNvPr id="2061" name="Picture 13" descr="C:\Documents and Settings\UserXP\Мои документы\Мои рисунки\Безымянный7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357166"/>
            <a:ext cx="4505325" cy="2762250"/>
          </a:xfrm>
          <a:prstGeom prst="rect">
            <a:avLst/>
          </a:prstGeom>
          <a:noFill/>
        </p:spPr>
      </p:pic>
      <p:pic>
        <p:nvPicPr>
          <p:cNvPr id="108" name="Picture 2" descr="C:\Documents and Settings\UserXP\Мои документы\Мама картинки2\Мама 4\СКЛАД  АНИМАШЕК (ЧЕРНЫЙ ФОН)\641882076.jpg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8148" y="5572140"/>
            <a:ext cx="928662" cy="699435"/>
          </a:xfrm>
          <a:prstGeom prst="rect">
            <a:avLst/>
          </a:prstGeom>
          <a:noFill/>
        </p:spPr>
      </p:pic>
      <p:pic>
        <p:nvPicPr>
          <p:cNvPr id="5122" name="Picture 2" descr="C:\Documents and Settings\UserXP\Мои документы\Мои рисунки\Рисунок18888888888888888888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5984" y="357166"/>
            <a:ext cx="4524375" cy="2790825"/>
          </a:xfrm>
          <a:prstGeom prst="rect">
            <a:avLst/>
          </a:prstGeom>
          <a:noFill/>
        </p:spPr>
      </p:pic>
      <p:pic>
        <p:nvPicPr>
          <p:cNvPr id="5124" name="Picture 4" descr="C:\Documents and Settings\UserXP\Мои документы\Мои рисунки\Рисунок18888888888888888888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5984" y="357166"/>
            <a:ext cx="4524375" cy="2790825"/>
          </a:xfrm>
          <a:prstGeom prst="rect">
            <a:avLst/>
          </a:prstGeom>
          <a:noFill/>
        </p:spPr>
      </p:pic>
      <p:pic>
        <p:nvPicPr>
          <p:cNvPr id="5125" name="Picture 5" descr="C:\Documents and Settings\UserXP\Мои документы\Мои рисунки\Рисунок188888888888888888881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5984" y="357166"/>
            <a:ext cx="4524375" cy="2790825"/>
          </a:xfrm>
          <a:prstGeom prst="rect">
            <a:avLst/>
          </a:prstGeom>
          <a:noFill/>
        </p:spPr>
      </p:pic>
      <p:pic>
        <p:nvPicPr>
          <p:cNvPr id="106" name="Picture 2" descr="C:\Documents and Settings\UserXP\Мои документы\Мама картинки2\Мама 4\СКЛАД  АНИМАШЕК (ЧЕРНЫЙ ФОН)\641882076.jpg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428596" y="5572140"/>
            <a:ext cx="928662" cy="6994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5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70" grpId="0" animBg="1"/>
      <p:bldP spid="21" grpId="0" animBg="1"/>
      <p:bldP spid="43" grpId="0" animBg="1"/>
      <p:bldP spid="50" grpId="0" animBg="1"/>
      <p:bldP spid="51" grpId="0" animBg="1"/>
      <p:bldP spid="14" grpId="0" animBg="1"/>
      <p:bldP spid="36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9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" name="Группа 63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1" name="Группа 70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714348" y="5357826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Группа 66"/>
          <p:cNvGrpSpPr/>
          <p:nvPr/>
        </p:nvGrpSpPr>
        <p:grpSpPr>
          <a:xfrm>
            <a:off x="3214678" y="5500702"/>
            <a:ext cx="1143008" cy="928694"/>
            <a:chOff x="428596" y="2428868"/>
            <a:chExt cx="1143008" cy="928694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" name="Группа 46"/>
          <p:cNvGrpSpPr/>
          <p:nvPr/>
        </p:nvGrpSpPr>
        <p:grpSpPr>
          <a:xfrm>
            <a:off x="928662" y="4286256"/>
            <a:ext cx="1143008" cy="928694"/>
            <a:chOff x="428596" y="2428868"/>
            <a:chExt cx="1143008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8" name="Дата 26"/>
          <p:cNvSpPr txBox="1">
            <a:spLocks/>
          </p:cNvSpPr>
          <p:nvPr/>
        </p:nvSpPr>
        <p:spPr>
          <a:xfrm>
            <a:off x="0" y="6492875"/>
            <a:ext cx="22860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CE3EA-62A0-46EB-A781-429DBD9D8128}" type="datetime1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04.01.2002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ru-RU" dirty="0" smtClean="0"/>
              <a:t>Коломенская Виктория Григорьевна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571604" y="5500702"/>
            <a:ext cx="1143008" cy="928694"/>
            <a:chOff x="428596" y="5357826"/>
            <a:chExt cx="1143008" cy="92869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0034" y="5357826"/>
              <a:ext cx="10663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2" name="Группа 11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3" name="Группа 10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7" name="Группа 29"/>
          <p:cNvGrpSpPr/>
          <p:nvPr/>
        </p:nvGrpSpPr>
        <p:grpSpPr>
          <a:xfrm>
            <a:off x="6429388" y="5500702"/>
            <a:ext cx="1143008" cy="928694"/>
            <a:chOff x="428596" y="2428868"/>
            <a:chExt cx="1143008" cy="92869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0" name="Группа 32"/>
          <p:cNvGrpSpPr/>
          <p:nvPr/>
        </p:nvGrpSpPr>
        <p:grpSpPr>
          <a:xfrm>
            <a:off x="6429388" y="5500702"/>
            <a:ext cx="1143008" cy="928694"/>
            <a:chOff x="428596" y="5357826"/>
            <a:chExt cx="1143008" cy="92869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Группа 39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7" name="Группа 43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0" name="Группа 54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4" name="Группа 57"/>
          <p:cNvGrpSpPr/>
          <p:nvPr/>
        </p:nvGrpSpPr>
        <p:grpSpPr>
          <a:xfrm>
            <a:off x="4786314" y="5500702"/>
            <a:ext cx="1143008" cy="928694"/>
            <a:chOff x="428596" y="2428868"/>
            <a:chExt cx="1143008" cy="92869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7" name="Группа 60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2" name="Группа 73"/>
          <p:cNvGrpSpPr/>
          <p:nvPr/>
        </p:nvGrpSpPr>
        <p:grpSpPr>
          <a:xfrm>
            <a:off x="1571604" y="5500702"/>
            <a:ext cx="1143008" cy="928694"/>
            <a:chOff x="428596" y="5357826"/>
            <a:chExt cx="1143008" cy="928694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5" name="Группа 7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8" name="Группа 82"/>
          <p:cNvGrpSpPr/>
          <p:nvPr/>
        </p:nvGrpSpPr>
        <p:grpSpPr>
          <a:xfrm>
            <a:off x="4786314" y="5500702"/>
            <a:ext cx="1143008" cy="923330"/>
            <a:chOff x="428596" y="5363190"/>
            <a:chExt cx="1143008" cy="923330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71472" y="5363190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1" name="Группа 88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4" name="Группа 91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7" name="Группа 94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1" name="Группа 97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4" name="Группа 14"/>
          <p:cNvGrpSpPr/>
          <p:nvPr/>
        </p:nvGrpSpPr>
        <p:grpSpPr>
          <a:xfrm>
            <a:off x="1571604" y="5500702"/>
            <a:ext cx="1143008" cy="928694"/>
            <a:chOff x="428596" y="2428868"/>
            <a:chExt cx="1143008" cy="9286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7" name="Группа 2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0" name="Группа 51"/>
          <p:cNvGrpSpPr/>
          <p:nvPr/>
        </p:nvGrpSpPr>
        <p:grpSpPr>
          <a:xfrm>
            <a:off x="5429256" y="4286256"/>
            <a:ext cx="1143008" cy="923330"/>
            <a:chOff x="428596" y="2434232"/>
            <a:chExt cx="1143008" cy="9233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71472" y="2434232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3" name="Группа 36"/>
          <p:cNvGrpSpPr/>
          <p:nvPr/>
        </p:nvGrpSpPr>
        <p:grpSpPr>
          <a:xfrm>
            <a:off x="3929058" y="4286256"/>
            <a:ext cx="1143008" cy="928694"/>
            <a:chOff x="428596" y="2428868"/>
            <a:chExt cx="1143008" cy="9286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6" name="Группа 22"/>
          <p:cNvGrpSpPr/>
          <p:nvPr/>
        </p:nvGrpSpPr>
        <p:grpSpPr>
          <a:xfrm>
            <a:off x="1571604" y="5500702"/>
            <a:ext cx="1143008" cy="928694"/>
            <a:chOff x="428596" y="2428868"/>
            <a:chExt cx="1143008" cy="92869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9" name="Группа 100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71670" y="3286124"/>
            <a:ext cx="492922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отлично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!</a:t>
            </a:r>
          </a:p>
        </p:txBody>
      </p:sp>
      <p:pic>
        <p:nvPicPr>
          <p:cNvPr id="1027" name="Picture 3" descr="C:\Documents and Settings\UserXP\Мои документы\Мама картинки2\Мама 2\ИЗО\99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85728"/>
            <a:ext cx="3876675" cy="2714644"/>
          </a:xfrm>
          <a:prstGeom prst="rect">
            <a:avLst/>
          </a:prstGeom>
          <a:noFill/>
        </p:spPr>
      </p:pic>
      <p:pic>
        <p:nvPicPr>
          <p:cNvPr id="1028" name="Picture 4" descr="C:\Documents and Settings\UserXP\Мои документы\Мама картинки2\Мама 2\ИЗО\98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85728"/>
            <a:ext cx="3876675" cy="2714644"/>
          </a:xfrm>
          <a:prstGeom prst="rect">
            <a:avLst/>
          </a:prstGeom>
          <a:noFill/>
        </p:spPr>
      </p:pic>
      <p:pic>
        <p:nvPicPr>
          <p:cNvPr id="1029" name="Picture 5" descr="C:\Documents and Settings\UserXP\Мои документы\Мама картинки2\Мама 2\ИЗО\97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285728"/>
            <a:ext cx="3876675" cy="2714644"/>
          </a:xfrm>
          <a:prstGeom prst="rect">
            <a:avLst/>
          </a:prstGeom>
          <a:noFill/>
        </p:spPr>
      </p:pic>
      <p:pic>
        <p:nvPicPr>
          <p:cNvPr id="1030" name="Picture 6" descr="C:\Documents and Settings\UserXP\Мои документы\Мама картинки2\Мама 2\ИЗО\96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285728"/>
            <a:ext cx="3876675" cy="2714644"/>
          </a:xfrm>
          <a:prstGeom prst="rect">
            <a:avLst/>
          </a:prstGeom>
          <a:noFill/>
        </p:spPr>
      </p:pic>
      <p:pic>
        <p:nvPicPr>
          <p:cNvPr id="1031" name="Picture 7" descr="C:\Documents and Settings\UserXP\Мои документы\Мама картинки2\Мама 2\ИЗО\95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285728"/>
            <a:ext cx="3876675" cy="2714644"/>
          </a:xfrm>
          <a:prstGeom prst="rect">
            <a:avLst/>
          </a:prstGeom>
          <a:noFill/>
        </p:spPr>
      </p:pic>
      <p:pic>
        <p:nvPicPr>
          <p:cNvPr id="1036" name="Picture 12" descr="C:\Documents and Settings\UserXP\Мои документы\Мама картинки2\Мама 2\ИЗО\94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285728"/>
            <a:ext cx="3876675" cy="2714644"/>
          </a:xfrm>
          <a:prstGeom prst="rect">
            <a:avLst/>
          </a:prstGeom>
          <a:noFill/>
        </p:spPr>
      </p:pic>
      <p:pic>
        <p:nvPicPr>
          <p:cNvPr id="1037" name="Picture 13" descr="C:\Documents and Settings\UserXP\Мои документы\Мама картинки2\Мама 2\ИЗО\93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74" y="285728"/>
            <a:ext cx="3876675" cy="2714644"/>
          </a:xfrm>
          <a:prstGeom prst="rect">
            <a:avLst/>
          </a:prstGeom>
          <a:noFill/>
        </p:spPr>
      </p:pic>
      <p:pic>
        <p:nvPicPr>
          <p:cNvPr id="1038" name="Picture 14" descr="C:\Documents and Settings\UserXP\Мои документы\Мама картинки2\Мама 2\ИЗО\92.b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43174" y="285728"/>
            <a:ext cx="3876675" cy="2714644"/>
          </a:xfrm>
          <a:prstGeom prst="rect">
            <a:avLst/>
          </a:prstGeom>
          <a:noFill/>
        </p:spPr>
      </p:pic>
      <p:pic>
        <p:nvPicPr>
          <p:cNvPr id="1039" name="Picture 15" descr="C:\Documents and Settings\UserXP\Мои документы\Мама картинки2\Мама 2\ИЗО\91.b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43174" y="285728"/>
            <a:ext cx="3876675" cy="2714644"/>
          </a:xfrm>
          <a:prstGeom prst="rect">
            <a:avLst/>
          </a:prstGeom>
          <a:noFill/>
        </p:spPr>
      </p:pic>
      <p:pic>
        <p:nvPicPr>
          <p:cNvPr id="1040" name="Picture 16" descr="C:\Documents and Settings\UserXP\Мои документы\Мама картинки2\Мама 2\ИЗО\90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43174" y="285728"/>
            <a:ext cx="3876675" cy="2714644"/>
          </a:xfrm>
          <a:prstGeom prst="rect">
            <a:avLst/>
          </a:prstGeom>
          <a:noFill/>
        </p:spPr>
      </p:pic>
      <p:pic>
        <p:nvPicPr>
          <p:cNvPr id="111" name="Picture 2" descr="C:\Documents and Settings\UserXP\Мои документы\Мама картинки2\Мама 4\СКЛАД  АНИМАШЕК (ЧЕРНЫЙ ФОН)\641882076.jpg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8148" y="5572140"/>
            <a:ext cx="928662" cy="699435"/>
          </a:xfrm>
          <a:prstGeom prst="rect">
            <a:avLst/>
          </a:prstGeom>
          <a:noFill/>
        </p:spPr>
      </p:pic>
      <p:pic>
        <p:nvPicPr>
          <p:cNvPr id="112" name="Picture 2" descr="C:\Documents and Settings\UserXP\Мои документы\Мама картинки2\Мама 4\СКЛАД  АНИМАШЕК (ЧЕРНЫЙ ФОН)\641882076.jpg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428596" y="5572140"/>
            <a:ext cx="928662" cy="6994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5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70" grpId="0" animBg="1"/>
      <p:bldP spid="21" grpId="0" animBg="1"/>
      <p:bldP spid="43" grpId="0" animBg="1"/>
      <p:bldP spid="50" grpId="0" animBg="1"/>
      <p:bldP spid="51" grpId="0" animBg="1"/>
      <p:bldP spid="14" grpId="0" animBg="1"/>
      <p:bldP spid="36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9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63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" name="Группа 63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49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Группа 66"/>
          <p:cNvGrpSpPr/>
          <p:nvPr/>
        </p:nvGrpSpPr>
        <p:grpSpPr>
          <a:xfrm>
            <a:off x="3214678" y="5500702"/>
            <a:ext cx="1143008" cy="928694"/>
            <a:chOff x="428596" y="2428868"/>
            <a:chExt cx="1143008" cy="928694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49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" name="Группа 46"/>
          <p:cNvGrpSpPr/>
          <p:nvPr/>
        </p:nvGrpSpPr>
        <p:grpSpPr>
          <a:xfrm>
            <a:off x="928662" y="4286256"/>
            <a:ext cx="1143008" cy="928694"/>
            <a:chOff x="428596" y="2428868"/>
            <a:chExt cx="1143008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8" name="Дата 26"/>
          <p:cNvSpPr txBox="1">
            <a:spLocks/>
          </p:cNvSpPr>
          <p:nvPr/>
        </p:nvSpPr>
        <p:spPr>
          <a:xfrm>
            <a:off x="0" y="6492875"/>
            <a:ext cx="22860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CE3EA-62A0-46EB-A781-429DBD9D8128}" type="datetime1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04.01.2002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ru-RU" dirty="0" smtClean="0"/>
              <a:t>Коломенская Виктория Григорьевна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2" name="Группа 11"/>
          <p:cNvGrpSpPr/>
          <p:nvPr/>
        </p:nvGrpSpPr>
        <p:grpSpPr>
          <a:xfrm>
            <a:off x="1643042" y="5500702"/>
            <a:ext cx="1143008" cy="928694"/>
            <a:chOff x="428596" y="5357826"/>
            <a:chExt cx="1143008" cy="9286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3" name="Группа 10"/>
          <p:cNvGrpSpPr/>
          <p:nvPr/>
        </p:nvGrpSpPr>
        <p:grpSpPr>
          <a:xfrm>
            <a:off x="1643042" y="5500702"/>
            <a:ext cx="1143008" cy="928694"/>
            <a:chOff x="428596" y="2428868"/>
            <a:chExt cx="1143008" cy="9286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40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7" name="Группа 29"/>
          <p:cNvGrpSpPr/>
          <p:nvPr/>
        </p:nvGrpSpPr>
        <p:grpSpPr>
          <a:xfrm>
            <a:off x="3929058" y="4286256"/>
            <a:ext cx="1143008" cy="928694"/>
            <a:chOff x="428596" y="2428868"/>
            <a:chExt cx="1143008" cy="92869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63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0" name="Группа 32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63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Группа 39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21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7" name="Группа 43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0" name="Группа 54"/>
          <p:cNvGrpSpPr/>
          <p:nvPr/>
        </p:nvGrpSpPr>
        <p:grpSpPr>
          <a:xfrm>
            <a:off x="6357950" y="5500702"/>
            <a:ext cx="1143008" cy="928694"/>
            <a:chOff x="428596" y="5357826"/>
            <a:chExt cx="1143008" cy="92869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4" name="Группа 57"/>
          <p:cNvGrpSpPr/>
          <p:nvPr/>
        </p:nvGrpSpPr>
        <p:grpSpPr>
          <a:xfrm>
            <a:off x="4786314" y="5500702"/>
            <a:ext cx="1143008" cy="928694"/>
            <a:chOff x="428596" y="2428868"/>
            <a:chExt cx="1143008" cy="92869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7" name="Группа 60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2" name="Группа 73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5" name="Группа 7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8" name="Группа 82"/>
          <p:cNvGrpSpPr/>
          <p:nvPr/>
        </p:nvGrpSpPr>
        <p:grpSpPr>
          <a:xfrm>
            <a:off x="4786314" y="5500702"/>
            <a:ext cx="1143008" cy="923330"/>
            <a:chOff x="428596" y="5363190"/>
            <a:chExt cx="1143008" cy="923330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71472" y="5363190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1" name="Группа 88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00034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49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4" name="Группа 91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21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7" name="Группа 94"/>
          <p:cNvGrpSpPr/>
          <p:nvPr/>
        </p:nvGrpSpPr>
        <p:grpSpPr>
          <a:xfrm>
            <a:off x="6357950" y="5500702"/>
            <a:ext cx="1143008" cy="928694"/>
            <a:chOff x="428596" y="5357826"/>
            <a:chExt cx="1143008" cy="928694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1" name="Группа 97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4" name="Группа 14"/>
          <p:cNvGrpSpPr/>
          <p:nvPr/>
        </p:nvGrpSpPr>
        <p:grpSpPr>
          <a:xfrm>
            <a:off x="5429256" y="4286256"/>
            <a:ext cx="1143008" cy="928694"/>
            <a:chOff x="428596" y="2428868"/>
            <a:chExt cx="1143008" cy="9286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7" name="Группа 2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35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0" name="Группа 51"/>
          <p:cNvGrpSpPr/>
          <p:nvPr/>
        </p:nvGrpSpPr>
        <p:grpSpPr>
          <a:xfrm>
            <a:off x="6357950" y="5500702"/>
            <a:ext cx="1143008" cy="923330"/>
            <a:chOff x="428596" y="2434232"/>
            <a:chExt cx="1143008" cy="92333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71472" y="2434232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3" name="Группа 36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21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6" name="Группа 22"/>
          <p:cNvGrpSpPr/>
          <p:nvPr/>
        </p:nvGrpSpPr>
        <p:grpSpPr>
          <a:xfrm>
            <a:off x="5429256" y="4286256"/>
            <a:ext cx="1143008" cy="928694"/>
            <a:chOff x="428596" y="2428868"/>
            <a:chExt cx="1143008" cy="92869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00034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9" name="Группа 100"/>
          <p:cNvGrpSpPr/>
          <p:nvPr/>
        </p:nvGrpSpPr>
        <p:grpSpPr>
          <a:xfrm>
            <a:off x="1643042" y="5500702"/>
            <a:ext cx="1143008" cy="928694"/>
            <a:chOff x="428596" y="2428868"/>
            <a:chExt cx="1143008" cy="92869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71670" y="3286124"/>
            <a:ext cx="492922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отлично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!</a:t>
            </a:r>
          </a:p>
        </p:txBody>
      </p:sp>
      <p:pic>
        <p:nvPicPr>
          <p:cNvPr id="110" name="Picture 2" descr="C:\Documents and Settings\UserXP\Мои документы\Мама картинки2\Мама 4\СКЛАД  АНИМАШЕК (ЧЕРНЫЙ ФОН)\641882076.jpg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5572140"/>
            <a:ext cx="928662" cy="699435"/>
          </a:xfrm>
          <a:prstGeom prst="rect">
            <a:avLst/>
          </a:prstGeom>
          <a:noFill/>
        </p:spPr>
      </p:pic>
      <p:pic>
        <p:nvPicPr>
          <p:cNvPr id="6146" name="Picture 2" descr="C:\Documents and Settings\UserXP\Мои документы\Мои рисунки\Рисунок1111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14290"/>
            <a:ext cx="4029075" cy="2933700"/>
          </a:xfrm>
          <a:prstGeom prst="rect">
            <a:avLst/>
          </a:prstGeom>
          <a:noFill/>
        </p:spPr>
      </p:pic>
      <p:pic>
        <p:nvPicPr>
          <p:cNvPr id="6147" name="Picture 3" descr="C:\Documents and Settings\UserXP\Мои документы\Мои рисунки\Рисунок1111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214290"/>
            <a:ext cx="4029075" cy="2933700"/>
          </a:xfrm>
          <a:prstGeom prst="rect">
            <a:avLst/>
          </a:prstGeom>
          <a:noFill/>
        </p:spPr>
      </p:pic>
      <p:pic>
        <p:nvPicPr>
          <p:cNvPr id="6148" name="Picture 4" descr="C:\Documents and Settings\UserXP\Мои документы\Мои рисунки\Рисунок11111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214290"/>
            <a:ext cx="4029075" cy="2933700"/>
          </a:xfrm>
          <a:prstGeom prst="rect">
            <a:avLst/>
          </a:prstGeom>
          <a:noFill/>
        </p:spPr>
      </p:pic>
      <p:pic>
        <p:nvPicPr>
          <p:cNvPr id="6149" name="Picture 5" descr="C:\Documents and Settings\UserXP\Мои документы\Мои рисунки\Рисунок11111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214290"/>
            <a:ext cx="4029075" cy="2933700"/>
          </a:xfrm>
          <a:prstGeom prst="rect">
            <a:avLst/>
          </a:prstGeom>
          <a:noFill/>
        </p:spPr>
      </p:pic>
      <p:pic>
        <p:nvPicPr>
          <p:cNvPr id="6150" name="Picture 6" descr="C:\Documents and Settings\UserXP\Мои документы\Мои рисунки\Рисунок11111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214290"/>
            <a:ext cx="4029075" cy="2933700"/>
          </a:xfrm>
          <a:prstGeom prst="rect">
            <a:avLst/>
          </a:prstGeom>
          <a:noFill/>
        </p:spPr>
      </p:pic>
      <p:pic>
        <p:nvPicPr>
          <p:cNvPr id="6151" name="Picture 7" descr="C:\Documents and Settings\UserXP\Мои документы\Мои рисунки\Рисунок11111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1736" y="214290"/>
            <a:ext cx="4029075" cy="2933700"/>
          </a:xfrm>
          <a:prstGeom prst="rect">
            <a:avLst/>
          </a:prstGeom>
          <a:noFill/>
        </p:spPr>
      </p:pic>
      <p:pic>
        <p:nvPicPr>
          <p:cNvPr id="6152" name="Picture 8" descr="C:\Documents and Settings\UserXP\Мои документы\Мои рисунки\Рисунок111116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71736" y="214290"/>
            <a:ext cx="4029075" cy="2933700"/>
          </a:xfrm>
          <a:prstGeom prst="rect">
            <a:avLst/>
          </a:prstGeom>
          <a:noFill/>
        </p:spPr>
      </p:pic>
      <p:pic>
        <p:nvPicPr>
          <p:cNvPr id="6153" name="Picture 9" descr="C:\Documents and Settings\UserXP\Мои документы\Мои рисунки\Рисунок111117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71736" y="214290"/>
            <a:ext cx="4029075" cy="2933700"/>
          </a:xfrm>
          <a:prstGeom prst="rect">
            <a:avLst/>
          </a:prstGeom>
          <a:noFill/>
        </p:spPr>
      </p:pic>
      <p:pic>
        <p:nvPicPr>
          <p:cNvPr id="6154" name="Picture 10" descr="C:\Documents and Settings\UserXP\Мои документы\Мои рисунки\Рисунок111118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71736" y="214290"/>
            <a:ext cx="4029075" cy="2933700"/>
          </a:xfrm>
          <a:prstGeom prst="rect">
            <a:avLst/>
          </a:prstGeom>
          <a:noFill/>
        </p:spPr>
      </p:pic>
      <p:pic>
        <p:nvPicPr>
          <p:cNvPr id="6155" name="Picture 11" descr="C:\Documents and Settings\UserXP\Мои документы\Мои рисунки\Рисунок111119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71736" y="214290"/>
            <a:ext cx="4029075" cy="2933700"/>
          </a:xfrm>
          <a:prstGeom prst="rect">
            <a:avLst/>
          </a:prstGeom>
          <a:noFill/>
        </p:spPr>
      </p:pic>
      <p:pic>
        <p:nvPicPr>
          <p:cNvPr id="106" name="Picture 2" descr="C:\Documents and Settings\UserXP\Мои документы\Мама картинки2\Мама 4\СКЛАД  АНИМАШЕК (ЧЕРНЫЙ ФОН)\641882076.jpg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28596" y="5572140"/>
            <a:ext cx="928662" cy="6994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5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70" grpId="0" animBg="1"/>
      <p:bldP spid="21" grpId="0" animBg="1"/>
      <p:bldP spid="43" grpId="0" animBg="1"/>
      <p:bldP spid="50" grpId="0" animBg="1"/>
      <p:bldP spid="51" grpId="0" animBg="1"/>
      <p:bldP spid="14" grpId="0" animBg="1"/>
      <p:bldP spid="36" grpId="0" animBg="1"/>
      <p:bldP spid="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9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" name="Группа 63"/>
          <p:cNvGrpSpPr/>
          <p:nvPr/>
        </p:nvGrpSpPr>
        <p:grpSpPr>
          <a:xfrm>
            <a:off x="6357950" y="5500702"/>
            <a:ext cx="1143008" cy="928694"/>
            <a:chOff x="428596" y="5357826"/>
            <a:chExt cx="1143008" cy="92869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Группа 66"/>
          <p:cNvGrpSpPr/>
          <p:nvPr/>
        </p:nvGrpSpPr>
        <p:grpSpPr>
          <a:xfrm>
            <a:off x="6357950" y="5500702"/>
            <a:ext cx="1143008" cy="928694"/>
            <a:chOff x="428596" y="2428868"/>
            <a:chExt cx="1143008" cy="928694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" name="Группа 46"/>
          <p:cNvGrpSpPr/>
          <p:nvPr/>
        </p:nvGrpSpPr>
        <p:grpSpPr>
          <a:xfrm>
            <a:off x="928662" y="4286256"/>
            <a:ext cx="1143008" cy="928694"/>
            <a:chOff x="428596" y="2428868"/>
            <a:chExt cx="1143008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348" y="2428868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8" name="Дата 26"/>
          <p:cNvSpPr txBox="1">
            <a:spLocks/>
          </p:cNvSpPr>
          <p:nvPr/>
        </p:nvSpPr>
        <p:spPr>
          <a:xfrm>
            <a:off x="0" y="6492875"/>
            <a:ext cx="22860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CE3EA-62A0-46EB-A781-429DBD9D8128}" type="datetime1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04.01.2002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ru-RU" dirty="0" smtClean="0"/>
              <a:t>Коломенская Виктория Григорьевна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2" name="Группа 11"/>
          <p:cNvGrpSpPr/>
          <p:nvPr/>
        </p:nvGrpSpPr>
        <p:grpSpPr>
          <a:xfrm>
            <a:off x="4786314" y="5500702"/>
            <a:ext cx="1143008" cy="928694"/>
            <a:chOff x="428596" y="5357826"/>
            <a:chExt cx="1143008" cy="9286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3" name="Группа 10"/>
          <p:cNvGrpSpPr/>
          <p:nvPr/>
        </p:nvGrpSpPr>
        <p:grpSpPr>
          <a:xfrm>
            <a:off x="4786314" y="5500702"/>
            <a:ext cx="1143008" cy="928694"/>
            <a:chOff x="428596" y="2428868"/>
            <a:chExt cx="1143008" cy="9286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7" name="Группа 29"/>
          <p:cNvGrpSpPr/>
          <p:nvPr/>
        </p:nvGrpSpPr>
        <p:grpSpPr>
          <a:xfrm>
            <a:off x="3214678" y="5500702"/>
            <a:ext cx="1143008" cy="928694"/>
            <a:chOff x="428596" y="2428868"/>
            <a:chExt cx="1143008" cy="92869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0" name="Группа 32"/>
          <p:cNvGrpSpPr/>
          <p:nvPr/>
        </p:nvGrpSpPr>
        <p:grpSpPr>
          <a:xfrm>
            <a:off x="3214678" y="5500702"/>
            <a:ext cx="1143008" cy="928694"/>
            <a:chOff x="428596" y="5357826"/>
            <a:chExt cx="1143008" cy="92869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Группа 39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7" name="Группа 43"/>
          <p:cNvGrpSpPr/>
          <p:nvPr/>
        </p:nvGrpSpPr>
        <p:grpSpPr>
          <a:xfrm>
            <a:off x="928662" y="4286256"/>
            <a:ext cx="1143008" cy="928694"/>
            <a:chOff x="428596" y="5357826"/>
            <a:chExt cx="1143008" cy="92869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14348" y="5357826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0" name="Группа 54"/>
          <p:cNvGrpSpPr/>
          <p:nvPr/>
        </p:nvGrpSpPr>
        <p:grpSpPr>
          <a:xfrm>
            <a:off x="1643042" y="5500702"/>
            <a:ext cx="1143008" cy="928694"/>
            <a:chOff x="428596" y="5357826"/>
            <a:chExt cx="1143008" cy="92869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4" name="Группа 57"/>
          <p:cNvGrpSpPr/>
          <p:nvPr/>
        </p:nvGrpSpPr>
        <p:grpSpPr>
          <a:xfrm>
            <a:off x="2428860" y="4286256"/>
            <a:ext cx="1143008" cy="928694"/>
            <a:chOff x="428596" y="2428868"/>
            <a:chExt cx="1143008" cy="92869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7" name="Группа 60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2" name="Группа 73"/>
          <p:cNvGrpSpPr/>
          <p:nvPr/>
        </p:nvGrpSpPr>
        <p:grpSpPr>
          <a:xfrm>
            <a:off x="5429256" y="4286256"/>
            <a:ext cx="1143008" cy="928694"/>
            <a:chOff x="428596" y="5357826"/>
            <a:chExt cx="1143008" cy="928694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5" name="Группа 7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8" name="Группа 82"/>
          <p:cNvGrpSpPr/>
          <p:nvPr/>
        </p:nvGrpSpPr>
        <p:grpSpPr>
          <a:xfrm>
            <a:off x="2428860" y="4286256"/>
            <a:ext cx="1143008" cy="928694"/>
            <a:chOff x="428596" y="5357826"/>
            <a:chExt cx="1143008" cy="928694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64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1" name="Группа 88"/>
          <p:cNvGrpSpPr/>
          <p:nvPr/>
        </p:nvGrpSpPr>
        <p:grpSpPr>
          <a:xfrm>
            <a:off x="6357950" y="5500702"/>
            <a:ext cx="1143008" cy="928694"/>
            <a:chOff x="428596" y="5357826"/>
            <a:chExt cx="1143008" cy="928694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4" name="Группа 91"/>
          <p:cNvGrpSpPr/>
          <p:nvPr/>
        </p:nvGrpSpPr>
        <p:grpSpPr>
          <a:xfrm>
            <a:off x="3929058" y="4286256"/>
            <a:ext cx="1143008" cy="928694"/>
            <a:chOff x="428596" y="5357826"/>
            <a:chExt cx="1143008" cy="928694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67" name="Группа 94"/>
          <p:cNvGrpSpPr/>
          <p:nvPr/>
        </p:nvGrpSpPr>
        <p:grpSpPr>
          <a:xfrm>
            <a:off x="1643042" y="5500702"/>
            <a:ext cx="1143008" cy="928694"/>
            <a:chOff x="428596" y="5357826"/>
            <a:chExt cx="1143008" cy="928694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1" name="Группа 97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4" name="Группа 14"/>
          <p:cNvGrpSpPr/>
          <p:nvPr/>
        </p:nvGrpSpPr>
        <p:grpSpPr>
          <a:xfrm>
            <a:off x="5429256" y="4286256"/>
            <a:ext cx="1143008" cy="928694"/>
            <a:chOff x="428596" y="2428868"/>
            <a:chExt cx="1143008" cy="9286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7" name="Группа 26"/>
          <p:cNvGrpSpPr/>
          <p:nvPr/>
        </p:nvGrpSpPr>
        <p:grpSpPr>
          <a:xfrm>
            <a:off x="7000892" y="4286256"/>
            <a:ext cx="1143008" cy="928694"/>
            <a:chOff x="428596" y="5357826"/>
            <a:chExt cx="1143008" cy="92869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28596" y="5429264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71472" y="5357826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0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0" name="Группа 51"/>
          <p:cNvGrpSpPr/>
          <p:nvPr/>
        </p:nvGrpSpPr>
        <p:grpSpPr>
          <a:xfrm>
            <a:off x="1643042" y="5500702"/>
            <a:ext cx="1143008" cy="928694"/>
            <a:chOff x="428596" y="2428868"/>
            <a:chExt cx="1143008" cy="928694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32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3" name="Группа 36"/>
          <p:cNvGrpSpPr/>
          <p:nvPr/>
        </p:nvGrpSpPr>
        <p:grpSpPr>
          <a:xfrm>
            <a:off x="3929058" y="4286256"/>
            <a:ext cx="1143008" cy="928694"/>
            <a:chOff x="428596" y="2428868"/>
            <a:chExt cx="1143008" cy="9286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24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6" name="Группа 22"/>
          <p:cNvGrpSpPr/>
          <p:nvPr/>
        </p:nvGrpSpPr>
        <p:grpSpPr>
          <a:xfrm>
            <a:off x="5429256" y="4286256"/>
            <a:ext cx="1143008" cy="928694"/>
            <a:chOff x="428596" y="2428868"/>
            <a:chExt cx="1143008" cy="92869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48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9" name="Группа 100"/>
          <p:cNvGrpSpPr/>
          <p:nvPr/>
        </p:nvGrpSpPr>
        <p:grpSpPr>
          <a:xfrm>
            <a:off x="4786314" y="5500702"/>
            <a:ext cx="1143008" cy="928694"/>
            <a:chOff x="428596" y="2428868"/>
            <a:chExt cx="1143008" cy="92869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428596" y="2500306"/>
              <a:ext cx="1143008" cy="857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71472" y="2428868"/>
              <a:ext cx="8739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3286124"/>
            <a:ext cx="3214710" cy="9286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00232" y="3286124"/>
            <a:ext cx="50720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Отлично !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4" name="Picture 2" descr="C:\Documents and Settings\UserXP\Мои документы\Мама картинки2\Мама 4\СКЛАД  АНИМАШЕК (ЧЕРНЫЙ ФОН)\641882076.jpg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5572140"/>
            <a:ext cx="928662" cy="699435"/>
          </a:xfrm>
          <a:prstGeom prst="rect">
            <a:avLst/>
          </a:prstGeom>
          <a:noFill/>
        </p:spPr>
      </p:pic>
      <p:pic>
        <p:nvPicPr>
          <p:cNvPr id="2050" name="Picture 2" descr="C:\Documents and Settings\UserXP\Мои документы\Мои рисунки\Рисунок1нов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14290"/>
            <a:ext cx="4554098" cy="2928934"/>
          </a:xfrm>
          <a:prstGeom prst="rect">
            <a:avLst/>
          </a:prstGeom>
          <a:noFill/>
        </p:spPr>
      </p:pic>
      <p:pic>
        <p:nvPicPr>
          <p:cNvPr id="2051" name="Picture 3" descr="C:\Documents and Settings\UserXP\Мои документы\Мои рисунки\Рисунок1нов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214290"/>
            <a:ext cx="4572000" cy="2940447"/>
          </a:xfrm>
          <a:prstGeom prst="rect">
            <a:avLst/>
          </a:prstGeom>
          <a:noFill/>
        </p:spPr>
      </p:pic>
      <p:pic>
        <p:nvPicPr>
          <p:cNvPr id="2052" name="Picture 4" descr="C:\Documents and Settings\UserXP\Мои документы\Мои рисунки\Рисунок1нов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214290"/>
            <a:ext cx="4571999" cy="2940447"/>
          </a:xfrm>
          <a:prstGeom prst="rect">
            <a:avLst/>
          </a:prstGeom>
          <a:noFill/>
        </p:spPr>
      </p:pic>
      <p:pic>
        <p:nvPicPr>
          <p:cNvPr id="2053" name="Picture 5" descr="C:\Documents and Settings\UserXP\Мои документы\Мои рисунки\Рисунок1нов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214290"/>
            <a:ext cx="4572000" cy="2940447"/>
          </a:xfrm>
          <a:prstGeom prst="rect">
            <a:avLst/>
          </a:prstGeom>
          <a:noFill/>
        </p:spPr>
      </p:pic>
      <p:pic>
        <p:nvPicPr>
          <p:cNvPr id="2054" name="Picture 6" descr="C:\Documents and Settings\UserXP\Мои документы\Мои рисунки\Рисунок1нов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214290"/>
            <a:ext cx="4554098" cy="2928934"/>
          </a:xfrm>
          <a:prstGeom prst="rect">
            <a:avLst/>
          </a:prstGeom>
          <a:noFill/>
        </p:spPr>
      </p:pic>
      <p:pic>
        <p:nvPicPr>
          <p:cNvPr id="2055" name="Picture 7" descr="C:\Documents and Settings\UserXP\Мои документы\Мои рисунки\Рисунок1нов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214290"/>
            <a:ext cx="4572000" cy="2940447"/>
          </a:xfrm>
          <a:prstGeom prst="rect">
            <a:avLst/>
          </a:prstGeom>
          <a:noFill/>
        </p:spPr>
      </p:pic>
      <p:pic>
        <p:nvPicPr>
          <p:cNvPr id="2056" name="Picture 8" descr="C:\Documents and Settings\UserXP\Мои документы\Мои рисунки\Рисунок1нов6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214290"/>
            <a:ext cx="4572000" cy="2940447"/>
          </a:xfrm>
          <a:prstGeom prst="rect">
            <a:avLst/>
          </a:prstGeom>
          <a:noFill/>
        </p:spPr>
      </p:pic>
      <p:pic>
        <p:nvPicPr>
          <p:cNvPr id="2057" name="Picture 9" descr="C:\Documents and Settings\UserXP\Мои документы\Мои рисунки\Рисунок1нов7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5984" y="214290"/>
            <a:ext cx="4554098" cy="2928934"/>
          </a:xfrm>
          <a:prstGeom prst="rect">
            <a:avLst/>
          </a:prstGeom>
          <a:noFill/>
        </p:spPr>
      </p:pic>
      <p:pic>
        <p:nvPicPr>
          <p:cNvPr id="2058" name="Picture 10" descr="C:\Documents and Settings\UserXP\Мои документы\Мои рисунки\Рисунок1нов8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5984" y="214290"/>
            <a:ext cx="4572000" cy="2940447"/>
          </a:xfrm>
          <a:prstGeom prst="rect">
            <a:avLst/>
          </a:prstGeom>
          <a:noFill/>
        </p:spPr>
      </p:pic>
      <p:pic>
        <p:nvPicPr>
          <p:cNvPr id="2059" name="Picture 11" descr="C:\Documents and Settings\UserXP\Мои документы\Мои рисунки\Рисунок1нов9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5984" y="214290"/>
            <a:ext cx="4572000" cy="29404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3" name="Picture 2" descr="C:\Documents and Settings\UserXP\Мои документы\Мама картинки2\Мама 4\СКЛАД  АНИМАШЕК (ЧЕРНЫЙ ФОН)\641882076.jpg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28596" y="5572140"/>
            <a:ext cx="928662" cy="6994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5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70" grpId="0" animBg="1"/>
      <p:bldP spid="21" grpId="0" animBg="1"/>
      <p:bldP spid="43" grpId="0" animBg="1"/>
      <p:bldP spid="50" grpId="0" animBg="1"/>
      <p:bldP spid="51" grpId="0" animBg="1"/>
      <p:bldP spid="14" grpId="0" animBg="1"/>
      <p:bldP spid="36" grpId="0" animBg="1"/>
      <p:bldP spid="10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615</Words>
  <PresentationFormat>Экран (4:3)</PresentationFormat>
  <Paragraphs>359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IRON</cp:lastModifiedBy>
  <cp:revision>100</cp:revision>
  <dcterms:modified xsi:type="dcterms:W3CDTF">2002-01-04T13:59:31Z</dcterms:modified>
</cp:coreProperties>
</file>