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3" r:id="rId6"/>
    <p:sldId id="261" r:id="rId7"/>
    <p:sldId id="264" r:id="rId8"/>
    <p:sldId id="258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rgbClr val="8000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3" y="548680"/>
            <a:ext cx="6696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Прочитай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685800" y="685800"/>
            <a:ext cx="7543800" cy="5445125"/>
          </a:xfrm>
        </p:spPr>
        <p:txBody>
          <a:bodyPr/>
          <a:lstStyle/>
          <a:p>
            <a:pPr algn="just">
              <a:defRPr/>
            </a:pPr>
            <a:r>
              <a:rPr lang="uk-UA" sz="36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Презентацію підготувала </a:t>
            </a:r>
            <a:r>
              <a:rPr lang="uk-UA" sz="36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Шпічка Юлія Олегівна, вчитель </a:t>
            </a:r>
            <a:r>
              <a:rPr lang="uk-UA" sz="36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початкових класів Запорізької гімназії № 46 </a:t>
            </a:r>
            <a:r>
              <a:rPr lang="uk-UA" sz="36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вчитель вищої категорії, старший вчитель.</a:t>
            </a:r>
          </a:p>
          <a:p>
            <a:pPr algn="just">
              <a:defRPr/>
            </a:pPr>
            <a:endParaRPr lang="uk-UA" sz="3600" b="1" i="1" dirty="0" smtClean="0">
              <a:solidFill>
                <a:schemeClr val="bg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3600" b="1" i="1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рік</a:t>
            </a:r>
            <a:endParaRPr lang="ru-RU" sz="3600" b="1" i="1" dirty="0">
              <a:solidFill>
                <a:schemeClr val="bg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D:\Картинки\Прозрачные картинки\114557563______2x__6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665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/>
          </a:bodyPr>
          <a:lstStyle/>
          <a:p>
            <a:r>
              <a:rPr lang="uk-UA" sz="4400" b="1" dirty="0" err="1" smtClean="0">
                <a:solidFill>
                  <a:schemeClr val="bg1"/>
                </a:solidFill>
              </a:rPr>
              <a:t>Ра</a:t>
            </a:r>
            <a:r>
              <a:rPr lang="uk-UA" sz="4400" b="1" dirty="0" smtClean="0">
                <a:solidFill>
                  <a:schemeClr val="bg1"/>
                </a:solidFill>
              </a:rPr>
              <a:t> – </a:t>
            </a:r>
            <a:r>
              <a:rPr lang="uk-UA" sz="4400" b="1" dirty="0" err="1" smtClean="0">
                <a:solidFill>
                  <a:schemeClr val="bg1"/>
                </a:solidFill>
              </a:rPr>
              <a:t>ра</a:t>
            </a:r>
            <a:r>
              <a:rPr lang="uk-UA" sz="4400" b="1" dirty="0" smtClean="0">
                <a:solidFill>
                  <a:schemeClr val="bg1"/>
                </a:solidFill>
              </a:rPr>
              <a:t> – </a:t>
            </a:r>
            <a:r>
              <a:rPr lang="uk-UA" sz="4400" b="1" dirty="0" err="1" smtClean="0">
                <a:solidFill>
                  <a:schemeClr val="bg1"/>
                </a:solidFill>
              </a:rPr>
              <a:t>ра</a:t>
            </a:r>
            <a:r>
              <a:rPr lang="uk-UA" sz="4400" b="1" dirty="0" smtClean="0">
                <a:solidFill>
                  <a:schemeClr val="bg1"/>
                </a:solidFill>
              </a:rPr>
              <a:t> – під горою нора.</a:t>
            </a:r>
          </a:p>
          <a:p>
            <a:r>
              <a:rPr lang="uk-UA" sz="4400" b="1" dirty="0" err="1" smtClean="0">
                <a:solidFill>
                  <a:srgbClr val="FFFF00"/>
                </a:solidFill>
              </a:rPr>
              <a:t>Ру</a:t>
            </a:r>
            <a:r>
              <a:rPr lang="uk-UA" sz="4400" b="1" dirty="0" smtClean="0">
                <a:solidFill>
                  <a:srgbClr val="FFFF00"/>
                </a:solidFill>
              </a:rPr>
              <a:t> – </a:t>
            </a:r>
            <a:r>
              <a:rPr lang="uk-UA" sz="4400" b="1" dirty="0" err="1" smtClean="0">
                <a:solidFill>
                  <a:srgbClr val="FFFF00"/>
                </a:solidFill>
              </a:rPr>
              <a:t>ру</a:t>
            </a:r>
            <a:r>
              <a:rPr lang="uk-UA" sz="4400" b="1" dirty="0" smtClean="0">
                <a:solidFill>
                  <a:srgbClr val="FFFF00"/>
                </a:solidFill>
              </a:rPr>
              <a:t> – </a:t>
            </a:r>
            <a:r>
              <a:rPr lang="uk-UA" sz="4400" b="1" dirty="0" err="1" smtClean="0">
                <a:solidFill>
                  <a:srgbClr val="FFFF00"/>
                </a:solidFill>
              </a:rPr>
              <a:t>ру</a:t>
            </a:r>
            <a:r>
              <a:rPr lang="uk-UA" sz="4400" b="1" dirty="0" smtClean="0">
                <a:solidFill>
                  <a:srgbClr val="FFFF00"/>
                </a:solidFill>
              </a:rPr>
              <a:t> – лисиця шмигнула в нору.</a:t>
            </a:r>
          </a:p>
          <a:p>
            <a:r>
              <a:rPr lang="uk-UA" sz="4400" b="1" dirty="0" err="1" smtClean="0">
                <a:solidFill>
                  <a:srgbClr val="00FF00"/>
                </a:solidFill>
              </a:rPr>
              <a:t>Рі</a:t>
            </a:r>
            <a:r>
              <a:rPr lang="uk-UA" sz="4400" b="1" dirty="0" smtClean="0">
                <a:solidFill>
                  <a:srgbClr val="00FF00"/>
                </a:solidFill>
              </a:rPr>
              <a:t> – </a:t>
            </a:r>
            <a:r>
              <a:rPr lang="uk-UA" sz="4400" b="1" dirty="0" err="1" smtClean="0">
                <a:solidFill>
                  <a:srgbClr val="00FF00"/>
                </a:solidFill>
              </a:rPr>
              <a:t>рі</a:t>
            </a:r>
            <a:r>
              <a:rPr lang="uk-UA" sz="4400" b="1" dirty="0" smtClean="0">
                <a:solidFill>
                  <a:srgbClr val="00FF00"/>
                </a:solidFill>
              </a:rPr>
              <a:t> – </a:t>
            </a:r>
            <a:r>
              <a:rPr lang="uk-UA" sz="4400" b="1" dirty="0" err="1" smtClean="0">
                <a:solidFill>
                  <a:srgbClr val="00FF00"/>
                </a:solidFill>
              </a:rPr>
              <a:t>рі</a:t>
            </a:r>
            <a:r>
              <a:rPr lang="uk-UA" sz="4400" b="1" dirty="0" smtClean="0">
                <a:solidFill>
                  <a:srgbClr val="00FF00"/>
                </a:solidFill>
              </a:rPr>
              <a:t> –</a:t>
            </a:r>
          </a:p>
          <a:p>
            <a:r>
              <a:rPr lang="uk-UA" sz="4400" b="1" dirty="0" smtClean="0">
                <a:solidFill>
                  <a:srgbClr val="00FF00"/>
                </a:solidFill>
              </a:rPr>
              <a:t> лис з лисицею</a:t>
            </a:r>
          </a:p>
          <a:p>
            <a:r>
              <a:rPr lang="uk-UA" sz="4400" b="1" dirty="0" smtClean="0">
                <a:solidFill>
                  <a:srgbClr val="00FF00"/>
                </a:solidFill>
              </a:rPr>
              <a:t> в норі.</a:t>
            </a:r>
            <a:endParaRPr lang="ru-RU" sz="4400" b="1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963986" cy="38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4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323" cy="488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*</a:t>
            </a:r>
            <a:r>
              <a:rPr lang="uk-UA" sz="5400" b="1" dirty="0" err="1" smtClean="0">
                <a:solidFill>
                  <a:srgbClr val="FFFF00"/>
                </a:solidFill>
              </a:rPr>
              <a:t>ибко</a:t>
            </a:r>
            <a:r>
              <a:rPr lang="uk-UA" sz="5400" b="1" dirty="0" smtClean="0">
                <a:solidFill>
                  <a:srgbClr val="FFFF00"/>
                </a:solidFill>
              </a:rPr>
              <a:t>, *</a:t>
            </a:r>
            <a:r>
              <a:rPr lang="uk-UA" sz="5400" b="1" dirty="0" err="1" smtClean="0">
                <a:solidFill>
                  <a:srgbClr val="FFFF00"/>
                </a:solidFill>
              </a:rPr>
              <a:t>ибко</a:t>
            </a:r>
            <a:r>
              <a:rPr lang="uk-UA" sz="5400" b="1" dirty="0" smtClean="0">
                <a:solidFill>
                  <a:srgbClr val="FFFF00"/>
                </a:solidFill>
              </a:rPr>
              <a:t>, ти скажи,</a:t>
            </a:r>
          </a:p>
          <a:p>
            <a:r>
              <a:rPr lang="uk-UA" sz="5400" b="1" dirty="0">
                <a:solidFill>
                  <a:schemeClr val="bg1"/>
                </a:solidFill>
              </a:rPr>
              <a:t>*</a:t>
            </a:r>
            <a:r>
              <a:rPr lang="uk-UA" sz="5400" b="1" dirty="0" err="1">
                <a:solidFill>
                  <a:schemeClr val="bg1"/>
                </a:solidFill>
              </a:rPr>
              <a:t>ибко</a:t>
            </a:r>
            <a:r>
              <a:rPr lang="uk-UA" sz="5400" b="1" dirty="0">
                <a:solidFill>
                  <a:schemeClr val="bg1"/>
                </a:solidFill>
              </a:rPr>
              <a:t>, </a:t>
            </a:r>
            <a:r>
              <a:rPr lang="uk-UA" sz="5400" b="1" dirty="0" smtClean="0">
                <a:solidFill>
                  <a:schemeClr val="bg1"/>
                </a:solidFill>
              </a:rPr>
              <a:t>*</a:t>
            </a:r>
            <a:r>
              <a:rPr lang="uk-UA" sz="5400" b="1" dirty="0" err="1" smtClean="0">
                <a:solidFill>
                  <a:schemeClr val="bg1"/>
                </a:solidFill>
              </a:rPr>
              <a:t>ибко</a:t>
            </a:r>
            <a:r>
              <a:rPr lang="uk-UA" sz="5400" b="1" dirty="0" smtClean="0">
                <a:solidFill>
                  <a:schemeClr val="bg1"/>
                </a:solidFill>
              </a:rPr>
              <a:t>, * </a:t>
            </a:r>
            <a:r>
              <a:rPr lang="uk-UA" sz="5400" b="1" dirty="0" err="1" smtClean="0">
                <a:solidFill>
                  <a:schemeClr val="bg1"/>
                </a:solidFill>
              </a:rPr>
              <a:t>озкажи</a:t>
            </a:r>
            <a:r>
              <a:rPr lang="uk-UA" sz="54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5400" b="1" dirty="0" smtClean="0">
                <a:solidFill>
                  <a:srgbClr val="00FF00"/>
                </a:solidFill>
              </a:rPr>
              <a:t>Де на світі наймиліше?</a:t>
            </a:r>
          </a:p>
          <a:p>
            <a:r>
              <a:rPr lang="uk-UA" sz="5400" b="1" dirty="0" smtClean="0">
                <a:solidFill>
                  <a:srgbClr val="00FFFF"/>
                </a:solidFill>
              </a:rPr>
              <a:t>Де  п*и*ода найгарніша?</a:t>
            </a:r>
          </a:p>
          <a:p>
            <a:r>
              <a:rPr lang="uk-UA" sz="5400" b="1" dirty="0" smtClean="0">
                <a:solidFill>
                  <a:srgbClr val="FF99FF"/>
                </a:solidFill>
              </a:rPr>
              <a:t>Це на нашій </a:t>
            </a:r>
            <a:r>
              <a:rPr lang="uk-UA" sz="5400" b="1" dirty="0" err="1" smtClean="0">
                <a:solidFill>
                  <a:srgbClr val="FF99FF"/>
                </a:solidFill>
              </a:rPr>
              <a:t>Ук</a:t>
            </a:r>
            <a:r>
              <a:rPr lang="uk-UA" sz="5400" b="1" dirty="0" smtClean="0">
                <a:solidFill>
                  <a:srgbClr val="FF99FF"/>
                </a:solidFill>
              </a:rPr>
              <a:t>*</a:t>
            </a:r>
            <a:r>
              <a:rPr lang="uk-UA" sz="5400" b="1" dirty="0" err="1" smtClean="0">
                <a:solidFill>
                  <a:srgbClr val="FF99FF"/>
                </a:solidFill>
              </a:rPr>
              <a:t>аїні</a:t>
            </a:r>
            <a:r>
              <a:rPr lang="uk-UA" sz="5400" b="1" dirty="0" smtClean="0">
                <a:solidFill>
                  <a:srgbClr val="FF99FF"/>
                </a:solidFill>
              </a:rPr>
              <a:t>, </a:t>
            </a:r>
          </a:p>
          <a:p>
            <a:r>
              <a:rPr lang="uk-UA" sz="5400" b="1" dirty="0" smtClean="0">
                <a:solidFill>
                  <a:srgbClr val="FFFF00"/>
                </a:solidFill>
              </a:rPr>
              <a:t>Це на нашій Батьківщині!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73">
            <a:off x="5868144" y="3789040"/>
            <a:ext cx="2780982" cy="26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266">
            <a:off x="395536" y="404664"/>
            <a:ext cx="2736155" cy="330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7585"/>
            <a:ext cx="3508247" cy="27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976">
            <a:off x="4677552" y="666349"/>
            <a:ext cx="2808312" cy="30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Рибко, </a:t>
            </a:r>
            <a:r>
              <a:rPr lang="uk-UA" sz="5400" b="1" dirty="0" err="1" smtClean="0">
                <a:solidFill>
                  <a:srgbClr val="FFFF00"/>
                </a:solidFill>
              </a:rPr>
              <a:t>рибко</a:t>
            </a:r>
            <a:r>
              <a:rPr lang="uk-UA" sz="5400" b="1" dirty="0" smtClean="0">
                <a:solidFill>
                  <a:srgbClr val="FFFF00"/>
                </a:solidFill>
              </a:rPr>
              <a:t>, ти скажи,</a:t>
            </a:r>
          </a:p>
          <a:p>
            <a:r>
              <a:rPr lang="uk-UA" sz="5400" b="1" dirty="0" smtClean="0">
                <a:solidFill>
                  <a:schemeClr val="bg1"/>
                </a:solidFill>
              </a:rPr>
              <a:t>Рибко</a:t>
            </a:r>
            <a:r>
              <a:rPr lang="uk-UA" sz="5400" b="1" dirty="0">
                <a:solidFill>
                  <a:schemeClr val="bg1"/>
                </a:solidFill>
              </a:rPr>
              <a:t>, </a:t>
            </a:r>
            <a:r>
              <a:rPr lang="uk-UA" sz="5400" b="1" dirty="0" err="1" smtClean="0">
                <a:solidFill>
                  <a:schemeClr val="bg1"/>
                </a:solidFill>
              </a:rPr>
              <a:t>рибко</a:t>
            </a:r>
            <a:r>
              <a:rPr lang="uk-UA" sz="5400" b="1" dirty="0" smtClean="0">
                <a:solidFill>
                  <a:schemeClr val="bg1"/>
                </a:solidFill>
              </a:rPr>
              <a:t>, розкажи,</a:t>
            </a:r>
          </a:p>
          <a:p>
            <a:r>
              <a:rPr lang="uk-UA" sz="5400" b="1" dirty="0" smtClean="0">
                <a:solidFill>
                  <a:srgbClr val="00FF00"/>
                </a:solidFill>
              </a:rPr>
              <a:t>Де на світі наймиліше?</a:t>
            </a:r>
          </a:p>
          <a:p>
            <a:r>
              <a:rPr lang="uk-UA" sz="5400" b="1" dirty="0" smtClean="0">
                <a:solidFill>
                  <a:srgbClr val="00FFFF"/>
                </a:solidFill>
              </a:rPr>
              <a:t>Де  природа найгарніша?</a:t>
            </a:r>
          </a:p>
          <a:p>
            <a:r>
              <a:rPr lang="uk-UA" sz="5400" b="1" dirty="0" smtClean="0">
                <a:solidFill>
                  <a:srgbClr val="FF99FF"/>
                </a:solidFill>
              </a:rPr>
              <a:t>Це на нашій Україні, </a:t>
            </a:r>
          </a:p>
          <a:p>
            <a:r>
              <a:rPr lang="uk-UA" sz="5400" b="1" dirty="0" smtClean="0">
                <a:solidFill>
                  <a:srgbClr val="FFFF00"/>
                </a:solidFill>
              </a:rPr>
              <a:t>Це на нашій Батьківщині!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66" y="449634"/>
            <a:ext cx="3202337" cy="24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9" y="253056"/>
            <a:ext cx="2480336" cy="223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19" y="980728"/>
            <a:ext cx="2947647" cy="22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8" y="3012829"/>
            <a:ext cx="4457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6" y="3479254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5853113"/>
          </a:xfrm>
        </p:spPr>
        <p:txBody>
          <a:bodyPr>
            <a:normAutofit/>
          </a:bodyPr>
          <a:lstStyle/>
          <a:p>
            <a:r>
              <a:rPr lang="uk-UA" sz="4400" b="1" dirty="0" err="1" smtClean="0">
                <a:solidFill>
                  <a:schemeClr val="bg1"/>
                </a:solidFill>
              </a:rPr>
              <a:t>Ри-то</a:t>
            </a:r>
            <a:r>
              <a:rPr lang="uk-UA" sz="4400" b="1" dirty="0" smtClean="0">
                <a:solidFill>
                  <a:schemeClr val="bg1"/>
                </a:solidFill>
              </a:rPr>
              <a:t>, на </a:t>
            </a:r>
            <a:r>
              <a:rPr lang="uk-UA" sz="4400" b="1" dirty="0" err="1" smtClean="0">
                <a:solidFill>
                  <a:schemeClr val="bg1"/>
                </a:solidFill>
              </a:rPr>
              <a:t>ми-ло</a:t>
            </a:r>
            <a:r>
              <a:rPr lang="uk-UA" sz="44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4400" b="1" dirty="0" smtClean="0">
              <a:solidFill>
                <a:schemeClr val="bg1"/>
              </a:solidFill>
            </a:endParaRPr>
          </a:p>
          <a:p>
            <a:r>
              <a:rPr lang="uk-UA" sz="4400" b="1" dirty="0" smtClean="0">
                <a:solidFill>
                  <a:srgbClr val="FFFF00"/>
                </a:solidFill>
              </a:rPr>
              <a:t>Іра </a:t>
            </a:r>
            <a:r>
              <a:rPr lang="uk-UA" sz="4400" b="1" dirty="0" err="1" smtClean="0">
                <a:solidFill>
                  <a:srgbClr val="FFFF00"/>
                </a:solidFill>
              </a:rPr>
              <a:t>ми-ла</a:t>
            </a:r>
            <a:r>
              <a:rPr lang="uk-UA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err="1" smtClean="0">
                <a:solidFill>
                  <a:srgbClr val="FFFF00"/>
                </a:solidFill>
              </a:rPr>
              <a:t>ру-ки</a:t>
            </a:r>
            <a:r>
              <a:rPr lang="uk-UA" sz="4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4400" b="1" dirty="0" smtClean="0">
                <a:solidFill>
                  <a:srgbClr val="00FFFF"/>
                </a:solidFill>
              </a:rPr>
              <a:t>В Іри </a:t>
            </a:r>
            <a:r>
              <a:rPr lang="uk-UA" sz="4400" b="1" dirty="0" err="1" smtClean="0">
                <a:solidFill>
                  <a:srgbClr val="00FFFF"/>
                </a:solidFill>
              </a:rPr>
              <a:t>ру-кі</a:t>
            </a:r>
            <a:r>
              <a:rPr lang="uk-UA" sz="4400" b="1" dirty="0" smtClean="0">
                <a:solidFill>
                  <a:srgbClr val="00FFFF"/>
                </a:solidFill>
              </a:rPr>
              <a:t> </a:t>
            </a:r>
            <a:r>
              <a:rPr lang="uk-UA" sz="4400" b="1" dirty="0" err="1" smtClean="0">
                <a:solidFill>
                  <a:srgbClr val="00FFFF"/>
                </a:solidFill>
              </a:rPr>
              <a:t>мок-рі</a:t>
            </a:r>
            <a:r>
              <a:rPr lang="uk-UA" sz="4400" b="1" dirty="0" smtClean="0">
                <a:solidFill>
                  <a:srgbClr val="00FFFF"/>
                </a:solidFill>
              </a:rPr>
              <a:t>.</a:t>
            </a:r>
          </a:p>
          <a:p>
            <a:endParaRPr lang="uk-UA" sz="4400" b="1" dirty="0" smtClean="0">
              <a:solidFill>
                <a:srgbClr val="00FFFF"/>
              </a:solidFill>
            </a:endParaRPr>
          </a:p>
          <a:p>
            <a:r>
              <a:rPr lang="uk-UA" sz="4400" b="1" dirty="0" err="1" smtClean="0">
                <a:solidFill>
                  <a:srgbClr val="00FF00"/>
                </a:solidFill>
              </a:rPr>
              <a:t>На-тал-ка</a:t>
            </a:r>
            <a:r>
              <a:rPr lang="uk-UA" sz="4400" b="1" dirty="0" smtClean="0">
                <a:solidFill>
                  <a:srgbClr val="00FF00"/>
                </a:solidFill>
              </a:rPr>
              <a:t> та Рая – </a:t>
            </a:r>
            <a:r>
              <a:rPr lang="uk-UA" sz="4400" b="1" dirty="0" err="1" smtClean="0">
                <a:solidFill>
                  <a:srgbClr val="00FF00"/>
                </a:solidFill>
              </a:rPr>
              <a:t>по-дру-ги</a:t>
            </a:r>
            <a:r>
              <a:rPr lang="uk-UA" sz="4400" b="1" dirty="0" smtClean="0">
                <a:solidFill>
                  <a:srgbClr val="00FF00"/>
                </a:solidFill>
              </a:rPr>
              <a:t>.</a:t>
            </a:r>
            <a:endParaRPr lang="ru-RU" sz="4400" b="1" dirty="0">
              <a:solidFill>
                <a:srgbClr val="00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Картинки\Прозрачные картинки\0_a0f1b_fff78a69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298">
            <a:off x="-324544" y="1556792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332656"/>
            <a:ext cx="78488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список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використаних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джерел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5" cy="510133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3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5</cp:revision>
  <dcterms:created xsi:type="dcterms:W3CDTF">2014-10-28T20:36:26Z</dcterms:created>
  <dcterms:modified xsi:type="dcterms:W3CDTF">2014-11-02T13:02:49Z</dcterms:modified>
</cp:coreProperties>
</file>