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1" r:id="rId2"/>
    <p:sldId id="277" r:id="rId3"/>
    <p:sldId id="299" r:id="rId4"/>
    <p:sldId id="300" r:id="rId5"/>
    <p:sldId id="301" r:id="rId6"/>
    <p:sldId id="313" r:id="rId7"/>
    <p:sldId id="312" r:id="rId8"/>
    <p:sldId id="311" r:id="rId9"/>
    <p:sldId id="310" r:id="rId10"/>
    <p:sldId id="308" r:id="rId11"/>
    <p:sldId id="309" r:id="rId12"/>
    <p:sldId id="306" r:id="rId13"/>
    <p:sldId id="307" r:id="rId14"/>
    <p:sldId id="305" r:id="rId15"/>
    <p:sldId id="302" r:id="rId16"/>
    <p:sldId id="304" r:id="rId17"/>
    <p:sldId id="303" r:id="rId18"/>
    <p:sldId id="283" r:id="rId19"/>
    <p:sldId id="276" r:id="rId20"/>
    <p:sldId id="290" r:id="rId21"/>
    <p:sldId id="314" r:id="rId22"/>
    <p:sldId id="315" r:id="rId23"/>
    <p:sldId id="316" r:id="rId24"/>
    <p:sldId id="319" r:id="rId25"/>
    <p:sldId id="320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CC"/>
    <a:srgbClr val="FF9021"/>
    <a:srgbClr val="9500B8"/>
    <a:srgbClr val="FF0066"/>
    <a:srgbClr val="00FF00"/>
    <a:srgbClr val="FF99CC"/>
    <a:srgbClr val="E98B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8D8AA3-034C-47BB-93F8-11E791264E43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Запорізька гімназія 45, Марчук О. М., 2012 р.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DF24F3-601A-4ED7-A480-447C1DDA1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969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F796A1-68BB-4425-9C01-2C986B9D8ECC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Запорізька гімназія 45, Марчук О. М., 2012 р.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A89F6F8-3355-44AF-B746-03FE2C395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675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667A-D308-4317-A438-10FD46F1B5DF}" type="datetime1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Запорізька гімназія № 46, Марчук О. М.,вчитель вищої категорії, старший вчитель 2012 р.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61369-0FD0-4E3A-8ED7-E381D926CC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44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4836-6197-4307-BBA6-4A011FAB8B3F}" type="datetime1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Запорізька гімназія № 46, Марчук О. М.,вчитель вищої категорії, старший вчитель 2012 р.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C9B-8882-406B-BFDA-91B52D1ECC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0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CC77-2A84-48B2-B4AB-90CBA2444ABF}" type="datetime1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Запорізька гімназія № 46, Марчук О. М.,вчитель вищої категорії, старший вчитель 2012 р.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1473-36C1-440A-A288-3F51473AD3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49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147F4-7923-44B9-8A52-E464F50EFCA0}" type="datetime1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Запорізька гімназія № 46, Марчук О. М.,вчитель вищої категорії, старший вчитель 2012 р.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0C9C-F855-4B5D-AEA1-EA5D2304E6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53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C975-B118-4B48-9064-8DF358272228}" type="datetime1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Запорізька гімназія № 46, Марчук О. М.,вчитель вищої категорії, старший вчитель 2012 р.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B94C-C8AC-4A27-A6F9-6F2BE1E58F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84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B785-4016-425F-9DB1-84B5008D5A56}" type="datetime1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Запорізька гімназія № 46, Марчук О. М.,вчитель вищої категорії, старший вчитель 2012 р.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3B93-6B3E-4BA3-BB65-7A7E1374DC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3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1EB7-0370-44DE-B16D-2CB46158EB2C}" type="datetime1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Запорізька гімназія № 46, Марчук О. М.,вчитель вищої категорії, старший вчитель 2012 р.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2F8D-16AE-4CCD-853C-E3730A12E7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74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5428-A87A-4A51-97C7-A011C0D18B53}" type="datetime1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Запорізька гімназія № 46, Марчук О. М.,вчитель вищої категорії, старший вчитель 2012 р.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F583-400D-464C-B5C8-2DD42B89B6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63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F0F6-12BD-4AEB-96E4-F3FF86A2CBE1}" type="datetime1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Запорізька гімназія № 46, Марчук О. М.,вчитель вищої категорії, старший вчитель 2012 р.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A24A-7CA1-4569-A498-A4883F2ACB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97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DB10-6919-4A71-90BF-7BE983317C8F}" type="datetime1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Запорізька гімназія № 46, Марчук О. М.,вчитель вищої категорії, старший вчитель 2012 р.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BA8B8-7F89-4831-9058-2B066DEFE6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7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C875-3119-47C1-9C16-4D1398F960E5}" type="datetime1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Запорізька гімназія № 46, Марчук О. М.,вчитель вищої категорії, старший вчитель 2012 р.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70E5-B501-4B91-A338-6A185F6A57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04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90B137-52E4-48A5-A777-D8ECB39B5DEA}" type="datetime1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Запорізька гімназія № 46, Марчук О. М.,вчитель вищої категорії, старший вчитель 2012 р.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53EBB3-E103-4E0A-913A-377B90139F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FFFF"/>
                </a:solidFill>
              </a:rPr>
              <a:t>Звуки </a:t>
            </a:r>
            <a:r>
              <a:rPr lang="en-US" sz="6000" b="1" dirty="0" smtClean="0">
                <a:solidFill>
                  <a:srgbClr val="00FFFF"/>
                </a:solidFill>
              </a:rPr>
              <a:t>[</a:t>
            </a:r>
            <a:r>
              <a:rPr lang="uk-UA" sz="6000" b="1" dirty="0" smtClean="0">
                <a:solidFill>
                  <a:srgbClr val="00FFFF"/>
                </a:solidFill>
              </a:rPr>
              <a:t>т</a:t>
            </a:r>
            <a:r>
              <a:rPr lang="en-US" sz="6000" b="1" dirty="0" smtClean="0">
                <a:solidFill>
                  <a:srgbClr val="00FFFF"/>
                </a:solidFill>
              </a:rPr>
              <a:t>]</a:t>
            </a:r>
            <a:r>
              <a:rPr lang="uk-UA" sz="6000" b="1" dirty="0" smtClean="0">
                <a:solidFill>
                  <a:srgbClr val="00FFFF"/>
                </a:solidFill>
              </a:rPr>
              <a:t>,</a:t>
            </a:r>
            <a:r>
              <a:rPr lang="en-US" sz="6000" b="1" dirty="0" smtClean="0">
                <a:solidFill>
                  <a:srgbClr val="00FFFF"/>
                </a:solidFill>
              </a:rPr>
              <a:t> [</a:t>
            </a:r>
            <a:r>
              <a:rPr lang="uk-UA" sz="6000" b="1" dirty="0" smtClean="0">
                <a:solidFill>
                  <a:srgbClr val="00FFFF"/>
                </a:solidFill>
              </a:rPr>
              <a:t>т</a:t>
            </a:r>
            <a:r>
              <a:rPr lang="en-US" sz="6000" b="1" dirty="0" smtClean="0">
                <a:solidFill>
                  <a:srgbClr val="00FFFF"/>
                </a:solidFill>
              </a:rPr>
              <a:t>`]</a:t>
            </a:r>
            <a:r>
              <a:rPr lang="ru-RU" sz="6000" b="1" dirty="0" smtClean="0">
                <a:solidFill>
                  <a:srgbClr val="00FFFF"/>
                </a:solidFill>
              </a:rPr>
              <a:t>. </a:t>
            </a:r>
            <a:r>
              <a:rPr lang="ru-RU" sz="6000" b="1" dirty="0" err="1" smtClean="0">
                <a:solidFill>
                  <a:srgbClr val="00FFFF"/>
                </a:solidFill>
              </a:rPr>
              <a:t>Букви</a:t>
            </a:r>
            <a:r>
              <a:rPr lang="ru-RU" sz="6000" b="1" dirty="0" smtClean="0">
                <a:solidFill>
                  <a:srgbClr val="00FFFF"/>
                </a:solidFill>
              </a:rPr>
              <a:t> Т, т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i="1" dirty="0" err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Запорізька</a:t>
            </a:r>
            <a:r>
              <a:rPr lang="ru-RU" sz="1100" b="1" i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err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гімназія</a:t>
            </a:r>
            <a:r>
              <a:rPr lang="ru-RU" sz="1100" b="1" i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№ 46, Шпічка Ю. О.,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i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b="1" i="1" dirty="0" err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1100" b="1" i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err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1100" b="1" i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err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1100" b="1" i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, старший </a:t>
            </a:r>
            <a:r>
              <a:rPr lang="ru-RU" sz="1100" b="1" i="1" dirty="0" err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1100" b="1" i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2014 р.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i="1" dirty="0">
              <a:solidFill>
                <a:srgbClr val="00FFFF"/>
              </a:solidFill>
              <a:latin typeface="Arial" charset="0"/>
            </a:endParaRPr>
          </a:p>
          <a:p>
            <a:pPr>
              <a:defRPr/>
            </a:pPr>
            <a:endParaRPr lang="ru-RU" sz="1100" b="1" dirty="0">
              <a:solidFill>
                <a:srgbClr val="00FFFF"/>
              </a:solidFill>
            </a:endParaRPr>
          </a:p>
        </p:txBody>
      </p:sp>
      <p:pic>
        <p:nvPicPr>
          <p:cNvPr id="205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844675"/>
            <a:ext cx="66913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FFFF"/>
                </a:solidFill>
              </a:rPr>
              <a:t>Гра «День і ніч»</a:t>
            </a:r>
            <a:endParaRPr lang="ru-RU" sz="6000" b="1" smtClean="0">
              <a:solidFill>
                <a:srgbClr val="00FFFF"/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16000" smtClean="0">
                <a:solidFill>
                  <a:srgbClr val="002060"/>
                </a:solidFill>
              </a:rPr>
              <a:t>том</a:t>
            </a:r>
            <a:endParaRPr lang="ru-RU" sz="16000" smtClean="0">
              <a:solidFill>
                <a:srgbClr val="002060"/>
              </a:solidFill>
            </a:endParaRP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2195513" y="59182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1200" b="1" i="1">
              <a:solidFill>
                <a:srgbClr val="002060"/>
              </a:solidFill>
            </a:endParaRPr>
          </a:p>
        </p:txBody>
      </p:sp>
      <p:pic>
        <p:nvPicPr>
          <p:cNvPr id="11269" name="Picture 6" descr="D:\Картинки\Прозрачные картинки\69490727_0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76313"/>
            <a:ext cx="28321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FFFF"/>
                </a:solidFill>
              </a:rPr>
              <a:t>Гра «День і ніч»</a:t>
            </a:r>
            <a:endParaRPr lang="ru-RU" sz="6000" b="1" smtClean="0">
              <a:solidFill>
                <a:srgbClr val="00FFFF"/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16000" smtClean="0">
                <a:solidFill>
                  <a:srgbClr val="00FFFF"/>
                </a:solidFill>
              </a:rPr>
              <a:t>лом</a:t>
            </a:r>
            <a:endParaRPr lang="ru-RU" sz="16000" smtClean="0">
              <a:solidFill>
                <a:srgbClr val="00FFFF"/>
              </a:solidFill>
            </a:endParaRPr>
          </a:p>
        </p:txBody>
      </p:sp>
      <p:sp>
        <p:nvSpPr>
          <p:cNvPr id="12292" name="Прямоугольник 8"/>
          <p:cNvSpPr>
            <a:spLocks noChangeArrowheads="1"/>
          </p:cNvSpPr>
          <p:nvPr/>
        </p:nvSpPr>
        <p:spPr bwMode="auto">
          <a:xfrm>
            <a:off x="2195513" y="59182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b="1" i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1200" b="1" i="1">
              <a:solidFill>
                <a:srgbClr val="00FFFF"/>
              </a:solidFill>
            </a:endParaRPr>
          </a:p>
        </p:txBody>
      </p:sp>
      <p:pic>
        <p:nvPicPr>
          <p:cNvPr id="12293" name="Picture 6" descr="D:\Картинки\Прозрачные картинки\69490727_0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76313"/>
            <a:ext cx="28321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FFFF"/>
                </a:solidFill>
              </a:rPr>
              <a:t>Гра «День і ніч»</a:t>
            </a:r>
            <a:endParaRPr lang="ru-RU" sz="6000" b="1" smtClean="0">
              <a:solidFill>
                <a:srgbClr val="00FFFF"/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16000" smtClean="0">
                <a:solidFill>
                  <a:schemeClr val="bg1"/>
                </a:solidFill>
              </a:rPr>
              <a:t>ром</a:t>
            </a:r>
            <a:endParaRPr lang="ru-RU" sz="16000" smtClean="0">
              <a:solidFill>
                <a:schemeClr val="bg1"/>
              </a:solidFill>
            </a:endParaRPr>
          </a:p>
        </p:txBody>
      </p:sp>
      <p:sp>
        <p:nvSpPr>
          <p:cNvPr id="13316" name="Прямоугольник 8"/>
          <p:cNvSpPr>
            <a:spLocks noChangeArrowheads="1"/>
          </p:cNvSpPr>
          <p:nvPr/>
        </p:nvSpPr>
        <p:spPr bwMode="auto">
          <a:xfrm>
            <a:off x="2195513" y="59182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1200" b="1" i="1">
              <a:solidFill>
                <a:schemeClr val="bg1"/>
              </a:solidFill>
            </a:endParaRPr>
          </a:p>
        </p:txBody>
      </p:sp>
      <p:pic>
        <p:nvPicPr>
          <p:cNvPr id="13317" name="Picture 6" descr="D:\Картинки\Прозрачные картинки\69490727_0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76313"/>
            <a:ext cx="28321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FFFF"/>
                </a:solidFill>
              </a:rPr>
              <a:t>Гра «День і ніч»</a:t>
            </a:r>
            <a:endParaRPr lang="ru-RU" sz="6000" b="1" smtClean="0">
              <a:solidFill>
                <a:srgbClr val="00FFFF"/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57200" y="1620838"/>
            <a:ext cx="8229600" cy="4525962"/>
          </a:xfrm>
        </p:spPr>
        <p:txBody>
          <a:bodyPr/>
          <a:lstStyle/>
          <a:p>
            <a:pPr algn="ctr"/>
            <a:r>
              <a:rPr lang="uk-UA" sz="16000" smtClean="0">
                <a:solidFill>
                  <a:srgbClr val="00FF00"/>
                </a:solidFill>
              </a:rPr>
              <a:t>рот</a:t>
            </a:r>
            <a:endParaRPr lang="ru-RU" sz="16000" smtClean="0">
              <a:solidFill>
                <a:srgbClr val="00FF00"/>
              </a:solidFill>
            </a:endParaRPr>
          </a:p>
        </p:txBody>
      </p:sp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2195513" y="59182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b="1" i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1200" b="1" i="1">
              <a:solidFill>
                <a:srgbClr val="00FF00"/>
              </a:solidFill>
            </a:endParaRPr>
          </a:p>
        </p:txBody>
      </p:sp>
      <p:pic>
        <p:nvPicPr>
          <p:cNvPr id="14341" name="Picture 6" descr="D:\Картинки\Прозрачные картинки\69490727_0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76313"/>
            <a:ext cx="28321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FFFF"/>
                </a:solidFill>
              </a:rPr>
              <a:t>Гра «День і ніч»</a:t>
            </a:r>
            <a:endParaRPr lang="ru-RU" sz="6000" b="1" smtClean="0">
              <a:solidFill>
                <a:srgbClr val="00FFFF"/>
              </a:solidFill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16000" smtClean="0">
                <a:solidFill>
                  <a:srgbClr val="FF0066"/>
                </a:solidFill>
              </a:rPr>
              <a:t>от</a:t>
            </a:r>
            <a:endParaRPr lang="ru-RU" sz="16000" smtClean="0">
              <a:solidFill>
                <a:srgbClr val="FF0066"/>
              </a:solidFill>
            </a:endParaRPr>
          </a:p>
        </p:txBody>
      </p:sp>
      <p:sp>
        <p:nvSpPr>
          <p:cNvPr id="15364" name="Прямоугольник 8"/>
          <p:cNvSpPr>
            <a:spLocks noChangeArrowheads="1"/>
          </p:cNvSpPr>
          <p:nvPr/>
        </p:nvSpPr>
        <p:spPr bwMode="auto">
          <a:xfrm>
            <a:off x="2195513" y="59182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1200" b="1" i="1">
              <a:solidFill>
                <a:srgbClr val="FF0066"/>
              </a:solidFill>
            </a:endParaRPr>
          </a:p>
        </p:txBody>
      </p:sp>
      <p:pic>
        <p:nvPicPr>
          <p:cNvPr id="15365" name="Picture 6" descr="D:\Картинки\Прозрачные картинки\69490727_0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76313"/>
            <a:ext cx="28321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FFFF"/>
                </a:solidFill>
              </a:rPr>
              <a:t>Гра «День і ніч»</a:t>
            </a:r>
            <a:endParaRPr lang="ru-RU" sz="6000" b="1" smtClean="0">
              <a:solidFill>
                <a:srgbClr val="00FFFF"/>
              </a:solidFill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16000" smtClean="0">
                <a:solidFill>
                  <a:srgbClr val="FFFF00"/>
                </a:solidFill>
              </a:rPr>
              <a:t>ох</a:t>
            </a:r>
            <a:endParaRPr lang="ru-RU" sz="16000" smtClean="0">
              <a:solidFill>
                <a:srgbClr val="FFFF00"/>
              </a:solidFill>
            </a:endParaRPr>
          </a:p>
        </p:txBody>
      </p:sp>
      <p:sp>
        <p:nvSpPr>
          <p:cNvPr id="16388" name="Прямоугольник 8"/>
          <p:cNvSpPr>
            <a:spLocks noChangeArrowheads="1"/>
          </p:cNvSpPr>
          <p:nvPr/>
        </p:nvSpPr>
        <p:spPr bwMode="auto">
          <a:xfrm>
            <a:off x="2195513" y="59182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1200" i="1">
              <a:solidFill>
                <a:srgbClr val="FFFF00"/>
              </a:solidFill>
            </a:endParaRPr>
          </a:p>
        </p:txBody>
      </p:sp>
      <p:pic>
        <p:nvPicPr>
          <p:cNvPr id="16389" name="Picture 6" descr="D:\Картинки\Прозрачные картинки\69490727_0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76313"/>
            <a:ext cx="28321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FFFF"/>
                </a:solidFill>
              </a:rPr>
              <a:t>Гра «День і ніч»</a:t>
            </a:r>
            <a:endParaRPr lang="ru-RU" sz="6000" b="1" smtClean="0">
              <a:solidFill>
                <a:srgbClr val="00FFFF"/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16000" smtClean="0">
                <a:solidFill>
                  <a:srgbClr val="FF0066"/>
                </a:solidFill>
              </a:rPr>
              <a:t>ах</a:t>
            </a:r>
            <a:endParaRPr lang="ru-RU" sz="16000" smtClean="0">
              <a:solidFill>
                <a:srgbClr val="FF0066"/>
              </a:solidFill>
            </a:endParaRPr>
          </a:p>
        </p:txBody>
      </p:sp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2195513" y="59182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i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i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1200" i="1">
              <a:solidFill>
                <a:srgbClr val="00FFFF"/>
              </a:solidFill>
            </a:endParaRPr>
          </a:p>
        </p:txBody>
      </p:sp>
      <p:pic>
        <p:nvPicPr>
          <p:cNvPr id="17413" name="Picture 6" descr="D:\Картинки\Прозрачные картинки\69490727_0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76313"/>
            <a:ext cx="28321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FFFF"/>
                </a:solidFill>
              </a:rPr>
              <a:t>Гра «День і ніч»</a:t>
            </a:r>
            <a:endParaRPr lang="ru-RU" sz="6000" b="1" smtClean="0">
              <a:solidFill>
                <a:srgbClr val="00FFFF"/>
              </a:solidFill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16000" smtClean="0">
                <a:solidFill>
                  <a:srgbClr val="00FF00"/>
                </a:solidFill>
              </a:rPr>
              <a:t>ех</a:t>
            </a:r>
            <a:endParaRPr lang="ru-RU" sz="16000" smtClean="0">
              <a:solidFill>
                <a:srgbClr val="00FF00"/>
              </a:solidFill>
            </a:endParaRPr>
          </a:p>
        </p:txBody>
      </p:sp>
      <p:sp>
        <p:nvSpPr>
          <p:cNvPr id="18436" name="Прямоугольник 8"/>
          <p:cNvSpPr>
            <a:spLocks noChangeArrowheads="1"/>
          </p:cNvSpPr>
          <p:nvPr/>
        </p:nvSpPr>
        <p:spPr bwMode="auto">
          <a:xfrm>
            <a:off x="2195513" y="59182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b="1" i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1200" b="1" i="1">
              <a:solidFill>
                <a:srgbClr val="00FF00"/>
              </a:solidFill>
            </a:endParaRPr>
          </a:p>
        </p:txBody>
      </p:sp>
      <p:pic>
        <p:nvPicPr>
          <p:cNvPr id="18437" name="Picture 6" descr="D:\Картинки\Прозрачные картинки\69490727_0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76313"/>
            <a:ext cx="28321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8"/>
          <p:cNvSpPr>
            <a:spLocks noChangeArrowheads="1"/>
          </p:cNvSpPr>
          <p:nvPr/>
        </p:nvSpPr>
        <p:spPr bwMode="auto">
          <a:xfrm>
            <a:off x="2195513" y="59182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1200" b="1" i="1">
              <a:solidFill>
                <a:schemeClr val="bg1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17525"/>
            <a:ext cx="3324225" cy="604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333375" y="765175"/>
            <a:ext cx="646271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Три товстезних таргани </a:t>
            </a:r>
          </a:p>
          <a:p>
            <a:r>
              <a:rPr lang="uk-UA" sz="4400" b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Стіл обрали у стіни.</a:t>
            </a:r>
          </a:p>
          <a:p>
            <a:r>
              <a:rPr lang="uk-UA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Частувались, ласували</a:t>
            </a:r>
            <a:r>
              <a:rPr lang="uk-UA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4400" b="1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Торт із медом куштували.</a:t>
            </a:r>
          </a:p>
          <a:p>
            <a:r>
              <a:rPr lang="uk-UA" sz="4400" b="1">
                <a:solidFill>
                  <a:srgbClr val="9500B8"/>
                </a:solidFill>
                <a:latin typeface="Times New Roman" pitchFamily="18" charset="0"/>
                <a:cs typeface="Times New Roman" pitchFamily="18" charset="0"/>
              </a:rPr>
              <a:t>Чаювали вони так:</a:t>
            </a:r>
          </a:p>
          <a:p>
            <a:r>
              <a:rPr lang="uk-UA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шукали в торті мак.</a:t>
            </a:r>
            <a:endParaRPr lang="ru-RU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88913"/>
            <a:ext cx="86741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57150"/>
                <a:solidFill>
                  <a:srgbClr val="00FF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Прочитати</a:t>
            </a:r>
            <a:endParaRPr lang="ru-RU" sz="5400" b="1" dirty="0">
              <a:ln w="57150"/>
              <a:solidFill>
                <a:srgbClr val="00FF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1484313"/>
            <a:ext cx="79216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200" b="1" i="1" dirty="0" smtClean="0">
                <a:solidFill>
                  <a:srgbClr val="FFFF00"/>
                </a:solidFill>
              </a:rPr>
              <a:t>  </a:t>
            </a:r>
            <a:r>
              <a:rPr lang="ru-RU" sz="3600" b="1" dirty="0" err="1" smtClean="0">
                <a:solidFill>
                  <a:srgbClr val="FFFF00"/>
                </a:solidFill>
              </a:rPr>
              <a:t>нит</a:t>
            </a:r>
            <a:r>
              <a:rPr lang="ru-RU" sz="3600" b="1" dirty="0" smtClean="0">
                <a:solidFill>
                  <a:srgbClr val="FFFF00"/>
                </a:solidFill>
              </a:rPr>
              <a:t>-ка, лат-ка, ту-</a:t>
            </a:r>
            <a:r>
              <a:rPr lang="ru-RU" sz="3600" b="1" dirty="0" err="1" smtClean="0">
                <a:solidFill>
                  <a:srgbClr val="FFFF00"/>
                </a:solidFill>
              </a:rPr>
              <a:t>ман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600" b="1" dirty="0" smtClean="0">
                <a:solidFill>
                  <a:srgbClr val="00FFCC"/>
                </a:solidFill>
              </a:rPr>
              <a:t>  пси-то, </a:t>
            </a:r>
            <a:r>
              <a:rPr lang="ru-RU" sz="3600" b="1" dirty="0" err="1" smtClean="0">
                <a:solidFill>
                  <a:srgbClr val="00FFCC"/>
                </a:solidFill>
              </a:rPr>
              <a:t>кві-ти</a:t>
            </a:r>
            <a:r>
              <a:rPr lang="ru-RU" sz="3600" b="1" dirty="0" smtClean="0">
                <a:solidFill>
                  <a:srgbClr val="00FFCC"/>
                </a:solidFill>
              </a:rPr>
              <a:t>, но-</a:t>
            </a:r>
            <a:r>
              <a:rPr lang="ru-RU" sz="3600" b="1" dirty="0" err="1" smtClean="0">
                <a:solidFill>
                  <a:srgbClr val="00FFCC"/>
                </a:solidFill>
              </a:rPr>
              <a:t>ти</a:t>
            </a:r>
            <a:r>
              <a:rPr lang="ru-RU" sz="3600" b="1" dirty="0" smtClean="0">
                <a:solidFill>
                  <a:srgbClr val="00FFCC"/>
                </a:solidFill>
              </a:rPr>
              <a:t>, ста-</a:t>
            </a:r>
            <a:r>
              <a:rPr lang="ru-RU" sz="3600" b="1" dirty="0" err="1" smtClean="0">
                <a:solidFill>
                  <a:srgbClr val="00FFCC"/>
                </a:solidFill>
              </a:rPr>
              <a:t>вок</a:t>
            </a:r>
            <a:endParaRPr lang="ru-RU" sz="3600" b="1" dirty="0" smtClean="0">
              <a:solidFill>
                <a:srgbClr val="00FFCC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</a:rPr>
              <a:t>там, </a:t>
            </a:r>
            <a:r>
              <a:rPr lang="ru-RU" sz="3600" b="1" dirty="0" err="1" smtClean="0">
                <a:solidFill>
                  <a:srgbClr val="FF0000"/>
                </a:solidFill>
              </a:rPr>
              <a:t>трям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</a:rPr>
              <a:t>тіу-міу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600" b="1" dirty="0" smtClean="0">
                <a:solidFill>
                  <a:srgbClr val="00FF00"/>
                </a:solidFill>
              </a:rPr>
              <a:t>  Те-</a:t>
            </a:r>
            <a:r>
              <a:rPr lang="ru-RU" sz="3600" b="1" dirty="0" err="1" smtClean="0">
                <a:solidFill>
                  <a:srgbClr val="00FF00"/>
                </a:solidFill>
              </a:rPr>
              <a:t>тя</a:t>
            </a:r>
            <a:r>
              <a:rPr lang="ru-RU" sz="3600" b="1" dirty="0" smtClean="0">
                <a:solidFill>
                  <a:srgbClr val="00FF00"/>
                </a:solidFill>
              </a:rPr>
              <a:t>-на, Ста-</a:t>
            </a:r>
            <a:r>
              <a:rPr lang="ru-RU" sz="3600" b="1" dirty="0" err="1" smtClean="0">
                <a:solidFill>
                  <a:srgbClr val="00FF00"/>
                </a:solidFill>
              </a:rPr>
              <a:t>сик</a:t>
            </a:r>
            <a:r>
              <a:rPr lang="ru-RU" sz="3600" b="1" dirty="0" smtClean="0">
                <a:solidFill>
                  <a:srgbClr val="00FF00"/>
                </a:solidFill>
              </a:rPr>
              <a:t>, Ми-</a:t>
            </a:r>
            <a:r>
              <a:rPr lang="ru-RU" sz="3600" b="1" dirty="0" err="1" smtClean="0">
                <a:solidFill>
                  <a:srgbClr val="00FF00"/>
                </a:solidFill>
              </a:rPr>
              <a:t>ки</a:t>
            </a:r>
            <a:r>
              <a:rPr lang="ru-RU" sz="3600" b="1" dirty="0" smtClean="0">
                <a:solidFill>
                  <a:srgbClr val="00FF00"/>
                </a:solidFill>
              </a:rPr>
              <a:t>-та,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rgbClr val="00FF00"/>
                </a:solidFill>
              </a:rPr>
              <a:t>Антон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</a:rPr>
              <a:t>та-</a:t>
            </a:r>
            <a:r>
              <a:rPr lang="ru-RU" sz="3600" b="1" dirty="0" err="1" smtClean="0">
                <a:solidFill>
                  <a:schemeClr val="bg1"/>
                </a:solidFill>
              </a:rPr>
              <a:t>пок</a:t>
            </a:r>
            <a:r>
              <a:rPr lang="ru-RU" sz="3600" b="1" dirty="0" smtClean="0">
                <a:solidFill>
                  <a:schemeClr val="bg1"/>
                </a:solidFill>
              </a:rPr>
              <a:t>, ко-тик, как- </a:t>
            </a:r>
            <a:r>
              <a:rPr lang="ru-RU" sz="3600" b="1" dirty="0" err="1" smtClean="0">
                <a:solidFill>
                  <a:schemeClr val="bg1"/>
                </a:solidFill>
              </a:rPr>
              <a:t>тус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rgbClr val="9500B8"/>
                </a:solidFill>
              </a:rPr>
              <a:t>та-нок, торт, трон, тигр, темп</a:t>
            </a:r>
            <a:r>
              <a:rPr lang="uk-UA" sz="3600" b="1" dirty="0" smtClean="0">
                <a:solidFill>
                  <a:srgbClr val="9500B8"/>
                </a:solidFill>
              </a:rPr>
              <a:t> 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2286000" y="3013075"/>
            <a:ext cx="45720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i="1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</a:t>
            </a:r>
            <a:endParaRPr lang="ru-RU" sz="1200">
              <a:solidFill>
                <a:srgbClr val="00FFCC"/>
              </a:solidFill>
            </a:endParaRPr>
          </a:p>
        </p:txBody>
      </p:sp>
      <p:pic>
        <p:nvPicPr>
          <p:cNvPr id="20486" name="Picture 6" descr="D:\Картинки\БУКВЫ ЛУЧШЕ\БУКВЫ ДЛЯ ДЕВОЧЕК\6785436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93" y="2529849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11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1663" y="188913"/>
            <a:ext cx="5176837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57150"/>
                <a:solidFill>
                  <a:srgbClr val="00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СКОРОМОВКА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1650" y="908050"/>
            <a:ext cx="8031163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ru-RU" sz="2800" dirty="0">
                <a:solidFill>
                  <a:srgbClr val="663300"/>
                </a:solidFill>
              </a:rPr>
              <a:t> </a:t>
            </a:r>
          </a:p>
          <a:p>
            <a:pPr algn="just" eaLnBrk="1" hangingPunct="1">
              <a:buFont typeface="Arial" charset="0"/>
              <a:buChar char="•"/>
            </a:pPr>
            <a:endParaRPr lang="ru-RU" sz="2800" dirty="0">
              <a:solidFill>
                <a:srgbClr val="663300"/>
              </a:solidFill>
            </a:endParaRPr>
          </a:p>
          <a:p>
            <a:pPr algn="ctr" eaLnBrk="1" hangingPunct="1">
              <a:buFont typeface="Arial" charset="0"/>
              <a:buChar char="•"/>
            </a:pPr>
            <a:r>
              <a:rPr lang="ru-RU" sz="5400" b="1" dirty="0" err="1">
                <a:solidFill>
                  <a:srgbClr val="FFFF00"/>
                </a:solidFill>
              </a:rPr>
              <a:t>Від</a:t>
            </a:r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solidFill>
                  <a:srgbClr val="FFFF00"/>
                </a:solidFill>
              </a:rPr>
              <a:t>тупоту</a:t>
            </a:r>
            <a:r>
              <a:rPr lang="ru-RU" sz="5400" b="1" dirty="0">
                <a:solidFill>
                  <a:srgbClr val="FFFF00"/>
                </a:solidFill>
              </a:rPr>
              <a:t> копит</a:t>
            </a:r>
          </a:p>
          <a:p>
            <a:pPr algn="ctr" eaLnBrk="1" hangingPunct="1">
              <a:buFont typeface="Arial" charset="0"/>
              <a:buChar char="•"/>
            </a:pPr>
            <a:r>
              <a:rPr lang="uk-UA" sz="5400" b="1" dirty="0">
                <a:solidFill>
                  <a:srgbClr val="FFFF00"/>
                </a:solidFill>
              </a:rPr>
              <a:t>Пил степом </a:t>
            </a:r>
            <a:r>
              <a:rPr lang="uk-UA" sz="5400" b="1" dirty="0" err="1">
                <a:solidFill>
                  <a:srgbClr val="FFFF00"/>
                </a:solidFill>
              </a:rPr>
              <a:t>курявить</a:t>
            </a:r>
            <a:r>
              <a:rPr lang="uk-UA" sz="5400" b="1" dirty="0">
                <a:solidFill>
                  <a:srgbClr val="FFFF00"/>
                </a:solidFill>
              </a:rPr>
              <a:t>.</a:t>
            </a:r>
            <a:endParaRPr lang="ru-RU" sz="5400" b="1" dirty="0">
              <a:solidFill>
                <a:srgbClr val="FFFF00"/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endParaRPr lang="ru-RU" sz="3200" b="1" dirty="0">
              <a:solidFill>
                <a:srgbClr val="663300"/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endParaRPr lang="uk-UA" sz="3200" b="1" dirty="0">
              <a:solidFill>
                <a:srgbClr val="663300"/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endParaRPr lang="uk-UA" sz="3200" b="1" dirty="0">
              <a:solidFill>
                <a:srgbClr val="663300"/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endParaRPr lang="uk-UA" sz="3200" b="1" i="1" dirty="0">
              <a:solidFill>
                <a:srgbClr val="663300"/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endParaRPr lang="uk-UA" sz="1200" b="1" i="1" dirty="0">
              <a:solidFill>
                <a:srgbClr val="00FFFF"/>
              </a:solidFill>
            </a:endParaRPr>
          </a:p>
          <a:p>
            <a:pPr algn="ctr" eaLnBrk="1" hangingPunct="1">
              <a:buFont typeface="Arial" charset="0"/>
              <a:buChar char="•"/>
            </a:pPr>
            <a:r>
              <a:rPr lang="ru-RU" sz="1200" b="1" i="1" dirty="0" err="1">
                <a:solidFill>
                  <a:srgbClr val="00FFFF"/>
                </a:solidFill>
              </a:rPr>
              <a:t>Запорізька</a:t>
            </a:r>
            <a:r>
              <a:rPr lang="ru-RU" sz="1200" b="1" i="1" dirty="0">
                <a:solidFill>
                  <a:srgbClr val="00FFFF"/>
                </a:solidFill>
              </a:rPr>
              <a:t> </a:t>
            </a:r>
            <a:r>
              <a:rPr lang="ru-RU" sz="1200" b="1" i="1" dirty="0" err="1">
                <a:solidFill>
                  <a:srgbClr val="00FFFF"/>
                </a:solidFill>
              </a:rPr>
              <a:t>гімназія</a:t>
            </a:r>
            <a:r>
              <a:rPr lang="ru-RU" sz="1200" b="1" i="1" dirty="0">
                <a:solidFill>
                  <a:srgbClr val="00FFFF"/>
                </a:solidFill>
              </a:rPr>
              <a:t> № 46, </a:t>
            </a:r>
            <a:r>
              <a:rPr lang="ru-RU" sz="1200" b="1" i="1" dirty="0" err="1">
                <a:solidFill>
                  <a:srgbClr val="00FFFF"/>
                </a:solidFill>
              </a:rPr>
              <a:t>Шп</a:t>
            </a:r>
            <a:r>
              <a:rPr lang="uk-UA" sz="1200" b="1" i="1" dirty="0" err="1">
                <a:solidFill>
                  <a:srgbClr val="00FFFF"/>
                </a:solidFill>
              </a:rPr>
              <a:t>ічка</a:t>
            </a:r>
            <a:r>
              <a:rPr lang="uk-UA" sz="1200" b="1" i="1" dirty="0">
                <a:solidFill>
                  <a:srgbClr val="00FFFF"/>
                </a:solidFill>
              </a:rPr>
              <a:t> Ю.</a:t>
            </a:r>
            <a:r>
              <a:rPr lang="ru-RU" sz="1200" b="1" i="1" dirty="0">
                <a:solidFill>
                  <a:srgbClr val="00FFFF"/>
                </a:solidFill>
              </a:rPr>
              <a:t> О.,</a:t>
            </a:r>
          </a:p>
          <a:p>
            <a:pPr algn="ctr" eaLnBrk="1" hangingPunct="1">
              <a:buFont typeface="Arial" charset="0"/>
              <a:buChar char="•"/>
            </a:pPr>
            <a:r>
              <a:rPr lang="ru-RU" sz="1200" b="1" i="1" dirty="0">
                <a:solidFill>
                  <a:srgbClr val="00FFFF"/>
                </a:solidFill>
              </a:rPr>
              <a:t>  </a:t>
            </a:r>
            <a:r>
              <a:rPr lang="ru-RU" sz="1200" b="1" i="1" dirty="0" err="1">
                <a:solidFill>
                  <a:srgbClr val="00FFFF"/>
                </a:solidFill>
              </a:rPr>
              <a:t>вчитель</a:t>
            </a:r>
            <a:r>
              <a:rPr lang="ru-RU" sz="1200" b="1" i="1" dirty="0">
                <a:solidFill>
                  <a:srgbClr val="00FFFF"/>
                </a:solidFill>
              </a:rPr>
              <a:t> </a:t>
            </a:r>
            <a:r>
              <a:rPr lang="ru-RU" sz="1200" b="1" i="1" dirty="0" err="1">
                <a:solidFill>
                  <a:srgbClr val="00FFFF"/>
                </a:solidFill>
              </a:rPr>
              <a:t>вищої</a:t>
            </a:r>
            <a:r>
              <a:rPr lang="ru-RU" sz="1200" b="1" i="1" dirty="0">
                <a:solidFill>
                  <a:srgbClr val="00FFFF"/>
                </a:solidFill>
              </a:rPr>
              <a:t> </a:t>
            </a:r>
            <a:r>
              <a:rPr lang="ru-RU" sz="1200" b="1" i="1" dirty="0" err="1">
                <a:solidFill>
                  <a:srgbClr val="00FFFF"/>
                </a:solidFill>
              </a:rPr>
              <a:t>категорії</a:t>
            </a:r>
            <a:r>
              <a:rPr lang="ru-RU" sz="1200" b="1" i="1" dirty="0">
                <a:solidFill>
                  <a:srgbClr val="00FFFF"/>
                </a:solidFill>
              </a:rPr>
              <a:t>, старший </a:t>
            </a:r>
            <a:r>
              <a:rPr lang="ru-RU" sz="1200" b="1" i="1" dirty="0" err="1">
                <a:solidFill>
                  <a:srgbClr val="00FFFF"/>
                </a:solidFill>
              </a:rPr>
              <a:t>вчитель</a:t>
            </a:r>
            <a:r>
              <a:rPr lang="ru-RU" sz="1200" b="1" i="1" dirty="0">
                <a:solidFill>
                  <a:srgbClr val="00FFFF"/>
                </a:solidFill>
              </a:rPr>
              <a:t> 2014 р.</a:t>
            </a:r>
          </a:p>
          <a:p>
            <a:pPr algn="just" eaLnBrk="1" hangingPunct="1">
              <a:buFont typeface="Arial" charset="0"/>
              <a:buChar char="•"/>
            </a:pPr>
            <a:endParaRPr lang="uk-UA" sz="1200" b="1" dirty="0">
              <a:solidFill>
                <a:srgbClr val="00FFFF"/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endParaRPr lang="uk-UA" sz="3200" b="1" dirty="0">
              <a:solidFill>
                <a:srgbClr val="663300"/>
              </a:solidFill>
            </a:endParaRPr>
          </a:p>
          <a:p>
            <a:pPr algn="just" eaLnBrk="1" hangingPunct="1">
              <a:buFont typeface="Arial" charset="0"/>
              <a:buChar char="•"/>
            </a:pPr>
            <a:endParaRPr lang="ru-RU" sz="3200" b="1" dirty="0">
              <a:solidFill>
                <a:srgbClr val="663300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789363"/>
            <a:ext cx="81391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93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Запорізька</a:t>
            </a:r>
            <a:r>
              <a:rPr lang="ru-RU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гімназія</a:t>
            </a:r>
            <a:r>
              <a:rPr lang="ru-RU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№ 46, Шпічка Ю. О.,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старший </a:t>
            </a:r>
            <a:r>
              <a:rPr lang="ru-RU" sz="9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2014 р.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i="1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465138" y="1166813"/>
            <a:ext cx="8139112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sz="2200"/>
          </a:p>
          <a:p>
            <a:pPr algn="just"/>
            <a:r>
              <a:rPr lang="uk-UA" sz="4000" b="1">
                <a:solidFill>
                  <a:srgbClr val="00FFCC"/>
                </a:solidFill>
              </a:rPr>
              <a:t>*ИГР   СМУГАС*ТИЙ, </a:t>
            </a:r>
          </a:p>
          <a:p>
            <a:pPr algn="just"/>
            <a:r>
              <a:rPr lang="uk-UA" sz="4000" b="1">
                <a:solidFill>
                  <a:srgbClr val="FF0066"/>
                </a:solidFill>
              </a:rPr>
              <a:t>*ИГР    ІКЛАС*ИЙ</a:t>
            </a:r>
          </a:p>
          <a:p>
            <a:pPr algn="just"/>
            <a:r>
              <a:rPr lang="uk-UA" sz="4000" b="1">
                <a:solidFill>
                  <a:srgbClr val="00FF00"/>
                </a:solidFill>
              </a:rPr>
              <a:t>НАЙСПРИТНІШИЙ  У    *АЙЗІ !</a:t>
            </a:r>
          </a:p>
          <a:p>
            <a:pPr algn="just"/>
            <a:r>
              <a:rPr lang="uk-UA" sz="4000" b="1">
                <a:solidFill>
                  <a:srgbClr val="924900"/>
                </a:solidFill>
              </a:rPr>
              <a:t>.</a:t>
            </a:r>
          </a:p>
          <a:p>
            <a:pPr algn="just"/>
            <a:r>
              <a:rPr lang="uk-UA" sz="4000" b="1">
                <a:solidFill>
                  <a:srgbClr val="FFFF00"/>
                </a:solidFill>
              </a:rPr>
              <a:t>ЧИ ТО ВОВК, ВЕДМІДЬ, ЧИ ЗАЄЦЬ –</a:t>
            </a:r>
          </a:p>
          <a:p>
            <a:pPr algn="just"/>
            <a:r>
              <a:rPr lang="uk-UA" sz="4000" b="1">
                <a:solidFill>
                  <a:srgbClr val="9500B8"/>
                </a:solidFill>
              </a:rPr>
              <a:t>ПЕРЕД   НИМ  *РЕМ*ЯТЬ   УСІ. </a:t>
            </a:r>
          </a:p>
          <a:p>
            <a:pPr algn="just"/>
            <a:endParaRPr lang="ru-RU" sz="4000" b="1">
              <a:solidFill>
                <a:srgbClr val="924900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-171450"/>
            <a:ext cx="81391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88913"/>
            <a:ext cx="86741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57150"/>
                <a:solidFill>
                  <a:srgbClr val="00FF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Прочитати</a:t>
            </a:r>
            <a:endParaRPr lang="ru-RU" sz="5400" b="1" dirty="0">
              <a:ln w="57150"/>
              <a:solidFill>
                <a:srgbClr val="00FF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1484313"/>
            <a:ext cx="79216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Настали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літні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канікули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Тарас, Антон, Світлана і Наталка – туристи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8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8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ліси</a:t>
            </a:r>
            <a:r>
              <a:rPr lang="ru-RU" sz="28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Там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ріка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ставки,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uk-UA" sz="2800" b="1" dirty="0" smtClean="0">
                <a:solidFill>
                  <a:srgbClr val="9500B8"/>
                </a:solidFill>
                <a:latin typeface="Times New Roman" pitchFamily="18" charset="0"/>
                <a:cs typeface="Times New Roman" pitchFamily="18" charset="0"/>
              </a:rPr>
              <a:t>   Так красиво!</a:t>
            </a:r>
            <a:endParaRPr lang="ru-RU" sz="2800" b="1" dirty="0" smtClean="0">
              <a:solidFill>
                <a:srgbClr val="9500B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Направо – </a:t>
            </a:r>
            <a:r>
              <a:rPr lang="ru-RU" sz="28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ріка</a:t>
            </a:r>
            <a: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наліво</a:t>
            </a:r>
            <a: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– луки.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Антон.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Тут діти поставили намети.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  А </a:t>
            </a:r>
            <a:r>
              <a:rPr lang="ru-RU" sz="2800" b="1" dirty="0" err="1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8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любиш</a:t>
            </a:r>
            <a:r>
              <a:rPr lang="ru-RU" sz="28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ходити</a:t>
            </a:r>
            <a:r>
              <a:rPr lang="ru-RU" sz="28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в походи?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подобається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5" descr="D:\Картинки\Ученики и ученицы со школьной страницы_files\0_8fcb3_3edee706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50875"/>
            <a:ext cx="233045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Прямоугольник 3"/>
          <p:cNvSpPr>
            <a:spLocks noChangeArrowheads="1"/>
          </p:cNvSpPr>
          <p:nvPr/>
        </p:nvSpPr>
        <p:spPr bwMode="auto">
          <a:xfrm>
            <a:off x="2286000" y="3013075"/>
            <a:ext cx="45720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i="1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i="1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i="1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i="1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i="1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</a:t>
            </a:r>
            <a:endParaRPr lang="ru-RU" sz="1200" b="1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11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Запорізька</a:t>
            </a:r>
            <a:r>
              <a:rPr lang="ru-RU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гімназія</a:t>
            </a:r>
            <a:r>
              <a:rPr lang="ru-RU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№ 46, Шпічка Ю. О.,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старший </a:t>
            </a:r>
            <a:r>
              <a:rPr lang="ru-RU" sz="9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2014 р.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i="1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465138" y="1166813"/>
            <a:ext cx="8139112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sz="2200"/>
          </a:p>
          <a:p>
            <a:pPr algn="just"/>
            <a:r>
              <a:rPr lang="uk-UA" sz="4000" b="1">
                <a:solidFill>
                  <a:srgbClr val="FF0066"/>
                </a:solidFill>
              </a:rPr>
              <a:t>Маринка    захворіла.</a:t>
            </a:r>
          </a:p>
          <a:p>
            <a:pPr algn="just"/>
            <a:r>
              <a:rPr lang="uk-UA" sz="4000" b="1">
                <a:solidFill>
                  <a:srgbClr val="FF0066"/>
                </a:solidFill>
              </a:rPr>
              <a:t>Маринка    захворіла?</a:t>
            </a:r>
          </a:p>
          <a:p>
            <a:pPr algn="just"/>
            <a:r>
              <a:rPr lang="uk-UA" sz="4000" b="1">
                <a:solidFill>
                  <a:schemeClr val="bg1"/>
                </a:solidFill>
              </a:rPr>
              <a:t>Маринка</a:t>
            </a:r>
            <a:r>
              <a:rPr lang="uk-UA" sz="4000" b="1">
                <a:solidFill>
                  <a:srgbClr val="FF0066"/>
                </a:solidFill>
              </a:rPr>
              <a:t>    захворіла?</a:t>
            </a:r>
          </a:p>
          <a:p>
            <a:pPr algn="just"/>
            <a:r>
              <a:rPr lang="uk-UA" sz="4000" b="1">
                <a:solidFill>
                  <a:srgbClr val="FF0066"/>
                </a:solidFill>
              </a:rPr>
              <a:t>Маринка    </a:t>
            </a:r>
            <a:r>
              <a:rPr lang="uk-UA" sz="4000" b="1">
                <a:solidFill>
                  <a:srgbClr val="00FF00"/>
                </a:solidFill>
              </a:rPr>
              <a:t>захворіла</a:t>
            </a:r>
            <a:r>
              <a:rPr lang="uk-UA" sz="4000" b="1">
                <a:solidFill>
                  <a:srgbClr val="FF0066"/>
                </a:solidFill>
              </a:rPr>
              <a:t>?</a:t>
            </a:r>
            <a:endParaRPr lang="uk-UA" sz="4000" b="1">
              <a:solidFill>
                <a:srgbClr val="924900"/>
              </a:solidFill>
            </a:endParaRPr>
          </a:p>
          <a:p>
            <a:pPr algn="just"/>
            <a:r>
              <a:rPr lang="uk-UA" sz="3200" b="1">
                <a:solidFill>
                  <a:srgbClr val="00FFCC"/>
                </a:solidFill>
              </a:rPr>
              <a:t>Петрик запізнився на  урок.</a:t>
            </a:r>
          </a:p>
          <a:p>
            <a:pPr algn="just"/>
            <a:r>
              <a:rPr lang="ru-RU" sz="3200" b="1">
                <a:solidFill>
                  <a:srgbClr val="FF9021"/>
                </a:solidFill>
              </a:rPr>
              <a:t>Петрик запізнився на  урок!</a:t>
            </a:r>
          </a:p>
          <a:p>
            <a:pPr algn="just"/>
            <a:r>
              <a:rPr lang="ru-RU" sz="3200" b="1">
                <a:solidFill>
                  <a:srgbClr val="924900"/>
                </a:solidFill>
              </a:rPr>
              <a:t>Петрик запізнився на  урок?</a:t>
            </a:r>
          </a:p>
          <a:p>
            <a:pPr algn="just"/>
            <a:r>
              <a:rPr lang="ru-RU" sz="3200" b="1">
                <a:solidFill>
                  <a:srgbClr val="00FF00"/>
                </a:solidFill>
              </a:rPr>
              <a:t>Петрик  </a:t>
            </a:r>
            <a:r>
              <a:rPr lang="ru-RU" sz="3200" b="1">
                <a:solidFill>
                  <a:srgbClr val="924900"/>
                </a:solidFill>
              </a:rPr>
              <a:t> </a:t>
            </a:r>
            <a:r>
              <a:rPr lang="ru-RU" sz="3200" b="1">
                <a:solidFill>
                  <a:srgbClr val="FFFF00"/>
                </a:solidFill>
              </a:rPr>
              <a:t>запізнився</a:t>
            </a:r>
            <a:r>
              <a:rPr lang="ru-RU" sz="3200" b="1">
                <a:solidFill>
                  <a:srgbClr val="924900"/>
                </a:solidFill>
              </a:rPr>
              <a:t>   </a:t>
            </a:r>
            <a:r>
              <a:rPr lang="ru-RU" sz="3200" b="1">
                <a:solidFill>
                  <a:srgbClr val="9500B8"/>
                </a:solidFill>
              </a:rPr>
              <a:t>на    урок?</a:t>
            </a:r>
          </a:p>
          <a:p>
            <a:pPr algn="just"/>
            <a:endParaRPr lang="ru-RU" sz="3200" b="1">
              <a:solidFill>
                <a:srgbClr val="924900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-171450"/>
            <a:ext cx="81391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3" y="332656"/>
            <a:ext cx="7848873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cap="all" dirty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список </a:t>
            </a:r>
            <a:r>
              <a:rPr lang="ru-RU" sz="4000" b="1" cap="all" dirty="0" err="1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використаних</a:t>
            </a:r>
            <a:r>
              <a:rPr lang="ru-RU" sz="4000" b="1" cap="all" dirty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dirty="0" err="1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джерел</a:t>
            </a:r>
            <a:endParaRPr lang="ru-RU" sz="4000" b="1" cap="all" dirty="0">
              <a:ln/>
              <a:solidFill>
                <a:srgbClr val="00FF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7848600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263" y="1844675"/>
            <a:ext cx="7589837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332656"/>
            <a:ext cx="784887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 err="1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ілюстрації</a:t>
            </a:r>
            <a:endParaRPr lang="ru-RU" sz="5400" b="1" cap="all" dirty="0">
              <a:ln/>
              <a:solidFill>
                <a:srgbClr val="00FF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263" y="1844675"/>
            <a:ext cx="7589837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332656"/>
            <a:ext cx="784887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 err="1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ілюстрації</a:t>
            </a:r>
            <a:endParaRPr lang="ru-RU" sz="5400" b="1" cap="all" dirty="0">
              <a:ln/>
              <a:solidFill>
                <a:srgbClr val="00FF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93693"/>
            <a:ext cx="7579692" cy="553245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7651" name="Picture 3" descr="D:\Картинки\БУКВЫ ЛУЧШЕ\3062955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5335"/>
            <a:ext cx="3200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FFFF"/>
                </a:solidFill>
              </a:rPr>
              <a:t>Гра «День і ніч»</a:t>
            </a:r>
            <a:endParaRPr lang="ru-RU" sz="6000" b="1" smtClean="0">
              <a:solidFill>
                <a:srgbClr val="00FFFF"/>
              </a:solidFill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16000" smtClean="0">
                <a:solidFill>
                  <a:srgbClr val="FF99CC"/>
                </a:solidFill>
              </a:rPr>
              <a:t>кит</a:t>
            </a:r>
            <a:endParaRPr lang="ru-RU" sz="16000" smtClean="0">
              <a:solidFill>
                <a:srgbClr val="FF99CC"/>
              </a:solidFill>
            </a:endParaRPr>
          </a:p>
        </p:txBody>
      </p:sp>
      <p:sp>
        <p:nvSpPr>
          <p:cNvPr id="4100" name="Прямоугольник 8"/>
          <p:cNvSpPr>
            <a:spLocks noChangeArrowheads="1"/>
          </p:cNvSpPr>
          <p:nvPr/>
        </p:nvSpPr>
        <p:spPr bwMode="auto">
          <a:xfrm>
            <a:off x="2195513" y="59182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b="1" i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1200" b="1" i="1">
              <a:solidFill>
                <a:srgbClr val="FF99CC"/>
              </a:solidFill>
            </a:endParaRPr>
          </a:p>
        </p:txBody>
      </p:sp>
      <p:pic>
        <p:nvPicPr>
          <p:cNvPr id="4102" name="Picture 6" descr="D:\Картинки\БУКВЫ ЛУЧШЕ\БУКВЫ ДЛЯ ДЕВОЧЕК\6785436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74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FFFF"/>
                </a:solidFill>
              </a:rPr>
              <a:t>Гра «День і ніч»</a:t>
            </a:r>
            <a:endParaRPr lang="ru-RU" sz="6000" b="1" smtClean="0">
              <a:solidFill>
                <a:srgbClr val="00FFFF"/>
              </a:solidFill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16000" smtClean="0">
                <a:solidFill>
                  <a:srgbClr val="FFFF00"/>
                </a:solidFill>
              </a:rPr>
              <a:t>кіт</a:t>
            </a:r>
            <a:endParaRPr lang="ru-RU" sz="16000" smtClean="0">
              <a:solidFill>
                <a:srgbClr val="FFFF00"/>
              </a:solidFill>
            </a:endParaRPr>
          </a:p>
        </p:txBody>
      </p:sp>
      <p:sp>
        <p:nvSpPr>
          <p:cNvPr id="5124" name="Прямоугольник 8"/>
          <p:cNvSpPr>
            <a:spLocks noChangeArrowheads="1"/>
          </p:cNvSpPr>
          <p:nvPr/>
        </p:nvSpPr>
        <p:spPr bwMode="auto">
          <a:xfrm>
            <a:off x="2195513" y="59182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1200" b="1" i="1">
              <a:solidFill>
                <a:srgbClr val="FFFF00"/>
              </a:solidFill>
            </a:endParaRPr>
          </a:p>
        </p:txBody>
      </p:sp>
      <p:pic>
        <p:nvPicPr>
          <p:cNvPr id="5125" name="Picture 6" descr="D:\Картинки\Прозрачные картинки\69490727_0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76313"/>
            <a:ext cx="28321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FFFF"/>
                </a:solidFill>
              </a:rPr>
              <a:t>Гра «День і ніч»</a:t>
            </a:r>
            <a:endParaRPr lang="ru-RU" sz="6000" b="1" smtClean="0">
              <a:solidFill>
                <a:srgbClr val="00FFFF"/>
              </a:solidFill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16000" smtClean="0">
                <a:solidFill>
                  <a:srgbClr val="FF0066"/>
                </a:solidFill>
              </a:rPr>
              <a:t>кут</a:t>
            </a:r>
            <a:endParaRPr lang="ru-RU" sz="16000" smtClean="0">
              <a:solidFill>
                <a:srgbClr val="FF0066"/>
              </a:solidFill>
            </a:endParaRPr>
          </a:p>
        </p:txBody>
      </p:sp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2195513" y="59182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1200" b="1" i="1">
              <a:solidFill>
                <a:srgbClr val="FF0066"/>
              </a:solidFill>
            </a:endParaRPr>
          </a:p>
        </p:txBody>
      </p:sp>
      <p:pic>
        <p:nvPicPr>
          <p:cNvPr id="6149" name="Picture 6" descr="D:\Картинки\Прозрачные картинки\69490727_0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76313"/>
            <a:ext cx="28321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FFFF"/>
                </a:solidFill>
              </a:rPr>
              <a:t>Гра «День і ніч»</a:t>
            </a:r>
            <a:endParaRPr lang="ru-RU" sz="6000" b="1" smtClean="0">
              <a:solidFill>
                <a:srgbClr val="00FFFF"/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16000" smtClean="0">
                <a:solidFill>
                  <a:schemeClr val="bg1"/>
                </a:solidFill>
              </a:rPr>
              <a:t>кум</a:t>
            </a:r>
            <a:endParaRPr lang="ru-RU" sz="16000" smtClean="0">
              <a:solidFill>
                <a:schemeClr val="bg1"/>
              </a:solidFill>
            </a:endParaRPr>
          </a:p>
        </p:txBody>
      </p:sp>
      <p:sp>
        <p:nvSpPr>
          <p:cNvPr id="7172" name="Прямоугольник 8"/>
          <p:cNvSpPr>
            <a:spLocks noChangeArrowheads="1"/>
          </p:cNvSpPr>
          <p:nvPr/>
        </p:nvSpPr>
        <p:spPr bwMode="auto">
          <a:xfrm>
            <a:off x="2411413" y="59182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1200" b="1" i="1">
              <a:solidFill>
                <a:schemeClr val="bg1"/>
              </a:solidFill>
            </a:endParaRPr>
          </a:p>
        </p:txBody>
      </p:sp>
      <p:pic>
        <p:nvPicPr>
          <p:cNvPr id="7173" name="Picture 6" descr="D:\Картинки\Прозрачные картинки\69490727_0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76313"/>
            <a:ext cx="28321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FFFF"/>
                </a:solidFill>
              </a:rPr>
              <a:t>Гра «День і ніч»</a:t>
            </a:r>
            <a:endParaRPr lang="ru-RU" sz="6000" b="1" smtClean="0">
              <a:solidFill>
                <a:srgbClr val="00FFFF"/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16000" smtClean="0">
                <a:solidFill>
                  <a:srgbClr val="00FF00"/>
                </a:solidFill>
              </a:rPr>
              <a:t>кущ</a:t>
            </a:r>
            <a:endParaRPr lang="ru-RU" sz="16000" smtClean="0">
              <a:solidFill>
                <a:srgbClr val="00FF00"/>
              </a:solidFill>
            </a:endParaRPr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2195513" y="59182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b="1" i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1200" b="1" i="1">
              <a:solidFill>
                <a:srgbClr val="00FF00"/>
              </a:solidFill>
            </a:endParaRPr>
          </a:p>
        </p:txBody>
      </p:sp>
      <p:pic>
        <p:nvPicPr>
          <p:cNvPr id="8197" name="Picture 6" descr="D:\Картинки\Прозрачные картинки\69490727_0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76313"/>
            <a:ext cx="28321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FFFF"/>
                </a:solidFill>
              </a:rPr>
              <a:t>Гра «День і ніч»</a:t>
            </a:r>
            <a:endParaRPr lang="ru-RU" sz="6000" b="1" smtClean="0">
              <a:solidFill>
                <a:srgbClr val="00FFFF"/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16000" smtClean="0">
                <a:solidFill>
                  <a:srgbClr val="FF0066"/>
                </a:solidFill>
              </a:rPr>
              <a:t>сон</a:t>
            </a:r>
            <a:endParaRPr lang="ru-RU" sz="16000" smtClean="0">
              <a:solidFill>
                <a:srgbClr val="FF0066"/>
              </a:solidFill>
            </a:endParaRPr>
          </a:p>
        </p:txBody>
      </p:sp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195513" y="591820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900" i="1"/>
          </a:p>
        </p:txBody>
      </p:sp>
      <p:pic>
        <p:nvPicPr>
          <p:cNvPr id="9221" name="Picture 6" descr="D:\Картинки\Прозрачные картинки\69490727_0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76313"/>
            <a:ext cx="28321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00FFFF"/>
                </a:solidFill>
              </a:rPr>
              <a:t>Гра «День і ніч»</a:t>
            </a:r>
            <a:endParaRPr lang="ru-RU" sz="6000" b="1" smtClean="0">
              <a:solidFill>
                <a:srgbClr val="00FFFF"/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16000" smtClean="0">
                <a:solidFill>
                  <a:srgbClr val="FFFF00"/>
                </a:solidFill>
              </a:rPr>
              <a:t>тон</a:t>
            </a:r>
            <a:endParaRPr lang="ru-RU" sz="16000" smtClean="0">
              <a:solidFill>
                <a:srgbClr val="FFFF00"/>
              </a:solidFill>
            </a:endParaRPr>
          </a:p>
        </p:txBody>
      </p:sp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2195513" y="59182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Запорізька гімназія № 46, Шпічка Ю. О.,</a:t>
            </a:r>
          </a:p>
          <a:p>
            <a:pPr algn="ctr"/>
            <a:r>
              <a:rPr lang="ru-RU" sz="1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вчитель вищої категорії, старший вчитель 2014 р.</a:t>
            </a:r>
          </a:p>
          <a:p>
            <a:pPr algn="ctr"/>
            <a:endParaRPr lang="ru-RU" sz="1200" b="1" i="1">
              <a:solidFill>
                <a:srgbClr val="FFFF00"/>
              </a:solidFill>
            </a:endParaRPr>
          </a:p>
        </p:txBody>
      </p:sp>
      <p:pic>
        <p:nvPicPr>
          <p:cNvPr id="10245" name="Picture 6" descr="D:\Картинки\Прозрачные картинки\69490727_0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76313"/>
            <a:ext cx="28321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8|1.8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4|1.3|1.3|1.4|1.2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4|1.3|1.3|1.4|1.2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770</Words>
  <Application>Microsoft Office PowerPoint</Application>
  <PresentationFormat>Экран (4:3)</PresentationFormat>
  <Paragraphs>167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Звуки [т], [т`]. Букви Т, т</vt:lpstr>
      <vt:lpstr>Презентация PowerPoint</vt:lpstr>
      <vt:lpstr>Гра «День і ніч»</vt:lpstr>
      <vt:lpstr>Гра «День і ніч»</vt:lpstr>
      <vt:lpstr>Гра «День і ніч»</vt:lpstr>
      <vt:lpstr>Гра «День і ніч»</vt:lpstr>
      <vt:lpstr>Гра «День і ніч»</vt:lpstr>
      <vt:lpstr>Гра «День і ніч»</vt:lpstr>
      <vt:lpstr>Гра «День і ніч»</vt:lpstr>
      <vt:lpstr>Гра «День і ніч»</vt:lpstr>
      <vt:lpstr>Гра «День і ніч»</vt:lpstr>
      <vt:lpstr>Гра «День і ніч»</vt:lpstr>
      <vt:lpstr>Гра «День і ніч»</vt:lpstr>
      <vt:lpstr>Гра «День і ніч»</vt:lpstr>
      <vt:lpstr>Гра «День і ніч»</vt:lpstr>
      <vt:lpstr>Гра «День і ніч»</vt:lpstr>
      <vt:lpstr>Гра «День і ніч»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</dc:title>
  <dc:creator>JULIA</dc:creator>
  <cp:lastModifiedBy>Julia</cp:lastModifiedBy>
  <cp:revision>79</cp:revision>
  <dcterms:modified xsi:type="dcterms:W3CDTF">2014-11-02T19:42:23Z</dcterms:modified>
</cp:coreProperties>
</file>